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50" r:id="rId3"/>
    <p:sldId id="316" r:id="rId5"/>
    <p:sldId id="400" r:id="rId6"/>
    <p:sldId id="317" r:id="rId7"/>
    <p:sldId id="404" r:id="rId8"/>
    <p:sldId id="405" r:id="rId9"/>
    <p:sldId id="406" r:id="rId10"/>
    <p:sldId id="411" r:id="rId11"/>
    <p:sldId id="396" r:id="rId12"/>
    <p:sldId id="397" r:id="rId13"/>
    <p:sldId id="398" r:id="rId14"/>
    <p:sldId id="412" r:id="rId15"/>
    <p:sldId id="403" r:id="rId16"/>
    <p:sldId id="402" r:id="rId17"/>
    <p:sldId id="399" r:id="rId18"/>
    <p:sldId id="425" r:id="rId19"/>
    <p:sldId id="407" r:id="rId20"/>
    <p:sldId id="408" r:id="rId21"/>
    <p:sldId id="409" r:id="rId22"/>
    <p:sldId id="410" r:id="rId23"/>
    <p:sldId id="426" r:id="rId24"/>
    <p:sldId id="382" r:id="rId25"/>
    <p:sldId id="324" r:id="rId26"/>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pos="4416" userDrawn="1">
          <p15:clr>
            <a:srgbClr val="A4A3A4"/>
          </p15:clr>
        </p15:guide>
        <p15:guide id="3" orient="horz" pos="21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256CD0"/>
    <a:srgbClr val="666666"/>
    <a:srgbClr val="F7F7F7"/>
    <a:srgbClr val="EFEFEF"/>
    <a:srgbClr val="09EFB3"/>
    <a:srgbClr val="1BBBD8"/>
    <a:srgbClr val="249EF4"/>
    <a:srgbClr val="266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46" autoAdjust="0"/>
    <p:restoredTop sz="96192" autoAdjust="0"/>
  </p:normalViewPr>
  <p:slideViewPr>
    <p:cSldViewPr snapToGrid="0" showGuides="1">
      <p:cViewPr varScale="1">
        <p:scale>
          <a:sx n="80" d="100"/>
          <a:sy n="80" d="100"/>
        </p:scale>
        <p:origin x="132" y="180"/>
      </p:cViewPr>
      <p:guideLst>
        <p:guide pos="3839"/>
        <p:guide pos="4416"/>
        <p:guide orient="horz" pos="2193"/>
      </p:guideLst>
    </p:cSldViewPr>
  </p:slideViewPr>
  <p:outlineViewPr>
    <p:cViewPr>
      <p:scale>
        <a:sx n="100" d="100"/>
        <a:sy n="100" d="100"/>
      </p:scale>
      <p:origin x="0" y="0"/>
    </p:cViewPr>
  </p:outlineViewPr>
  <p:notesTextViewPr>
    <p:cViewPr>
      <p:scale>
        <a:sx n="1" d="1"/>
        <a:sy n="1" d="1"/>
      </p:scale>
      <p:origin x="0" y="0"/>
    </p:cViewPr>
  </p:notesTextViewPr>
  <p:sorterViewPr>
    <p:cViewPr>
      <p:scale>
        <a:sx n="87" d="100"/>
        <a:sy n="8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gs" Target="tags/tag80.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6A0DE-1BC6-4D9D-8981-291D91366F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25B4D-AEB7-4C00-B0B4-6A6990FAD74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EB25B4D-AEB7-4C00-B0B4-6A6990FAD74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6.GIF"/><Relationship Id="rId4" Type="http://schemas.openxmlformats.org/officeDocument/2006/relationships/tags" Target="../tags/tag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p:cNvSpPr/>
          <p:nvPr userDrawn="1"/>
        </p:nvSpPr>
        <p:spPr>
          <a:xfrm>
            <a:off x="0" y="0"/>
            <a:ext cx="12192000" cy="7029450"/>
          </a:xfrm>
          <a:prstGeom prst="rect">
            <a:avLst/>
          </a:prstGeom>
          <a:gradFill>
            <a:gsLst>
              <a:gs pos="42000">
                <a:schemeClr val="accent1"/>
              </a:gs>
              <a:gs pos="100000">
                <a:schemeClr val="accent3"/>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p:cNvPicPr>
            <a:picLocks noChangeAspect="1"/>
          </p:cNvPicPr>
          <p:nvPr userDrawn="1"/>
        </p:nvPicPr>
        <p:blipFill rotWithShape="1">
          <a:blip r:embed="rId2" cstate="screen">
            <a:alphaModFix amt="26000"/>
          </a:blip>
          <a:srcRect/>
          <a:stretch>
            <a:fillRect/>
          </a:stretch>
        </p:blipFill>
        <p:spPr>
          <a:xfrm>
            <a:off x="0" y="0"/>
            <a:ext cx="12192000" cy="6548773"/>
          </a:xfrm>
          <a:prstGeom prst="rect">
            <a:avLst/>
          </a:prstGeom>
        </p:spPr>
      </p:pic>
      <p:sp>
        <p:nvSpPr>
          <p:cNvPr id="4" name="任意多边形: 形状 3"/>
          <p:cNvSpPr/>
          <p:nvPr userDrawn="1"/>
        </p:nvSpPr>
        <p:spPr>
          <a:xfrm>
            <a:off x="7047762" y="0"/>
            <a:ext cx="5144238" cy="7048500"/>
          </a:xfrm>
          <a:custGeom>
            <a:avLst/>
            <a:gdLst>
              <a:gd name="connsiteX0" fmla="*/ 1591309 w 5007211"/>
              <a:gd name="connsiteY0" fmla="*/ 0 h 6858000"/>
              <a:gd name="connsiteX1" fmla="*/ 5007211 w 5007211"/>
              <a:gd name="connsiteY1" fmla="*/ 0 h 6858000"/>
              <a:gd name="connsiteX2" fmla="*/ 5007211 w 5007211"/>
              <a:gd name="connsiteY2" fmla="*/ 6858000 h 6858000"/>
              <a:gd name="connsiteX3" fmla="*/ 0 w 5007211"/>
              <a:gd name="connsiteY3" fmla="*/ 6858000 h 6858000"/>
              <a:gd name="connsiteX4" fmla="*/ 96777 w 5007211"/>
              <a:gd name="connsiteY4" fmla="*/ 6672531 h 6858000"/>
              <a:gd name="connsiteX5" fmla="*/ 1693915 w 5007211"/>
              <a:gd name="connsiteY5" fmla="*/ 4775200 h 6858000"/>
              <a:gd name="connsiteX6" fmla="*/ 968201 w 5007211"/>
              <a:gd name="connsiteY6" fmla="*/ 2017486 h 6858000"/>
              <a:gd name="connsiteX7" fmla="*/ 1539008 w 5007211"/>
              <a:gd name="connsiteY7" fmla="*/ 656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7211" h="6858000">
                <a:moveTo>
                  <a:pt x="1591309" y="0"/>
                </a:moveTo>
                <a:lnTo>
                  <a:pt x="5007211" y="0"/>
                </a:lnTo>
                <a:lnTo>
                  <a:pt x="5007211" y="6858000"/>
                </a:lnTo>
                <a:lnTo>
                  <a:pt x="0" y="6858000"/>
                </a:lnTo>
                <a:lnTo>
                  <a:pt x="96777" y="6672531"/>
                </a:lnTo>
                <a:cubicBezTo>
                  <a:pt x="621804" y="5786578"/>
                  <a:pt x="1541164" y="5497462"/>
                  <a:pt x="1693915" y="4775200"/>
                </a:cubicBezTo>
                <a:cubicBezTo>
                  <a:pt x="1897583" y="3812185"/>
                  <a:pt x="964421" y="3029101"/>
                  <a:pt x="968201" y="2017486"/>
                </a:cubicBezTo>
                <a:cubicBezTo>
                  <a:pt x="970800" y="1322001"/>
                  <a:pt x="1140189" y="608650"/>
                  <a:pt x="1539008" y="65648"/>
                </a:cubicBezTo>
                <a:close/>
              </a:path>
            </a:pathLst>
          </a:custGeom>
          <a:gradFill flip="none" rotWithShape="1">
            <a:gsLst>
              <a:gs pos="98000">
                <a:schemeClr val="accent4"/>
              </a:gs>
              <a:gs pos="0">
                <a:schemeClr val="accent3"/>
              </a:gs>
            </a:gsLst>
            <a:lin ang="8100000" scaled="1"/>
            <a:tileRect/>
          </a:gradFill>
          <a:ln>
            <a:noFill/>
          </a:ln>
          <a:effectLst>
            <a:outerShdw blurRad="304800" dist="1270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任意多边形: 形状 1"/>
          <p:cNvSpPr/>
          <p:nvPr userDrawn="1"/>
        </p:nvSpPr>
        <p:spPr>
          <a:xfrm>
            <a:off x="1" y="0"/>
            <a:ext cx="5820609" cy="5803900"/>
          </a:xfrm>
          <a:custGeom>
            <a:avLst/>
            <a:gdLst>
              <a:gd name="connsiteX0" fmla="*/ 0 w 5820609"/>
              <a:gd name="connsiteY0" fmla="*/ 0 h 5803900"/>
              <a:gd name="connsiteX1" fmla="*/ 5658886 w 5820609"/>
              <a:gd name="connsiteY1" fmla="*/ 0 h 5803900"/>
              <a:gd name="connsiteX2" fmla="*/ 5726949 w 5820609"/>
              <a:gd name="connsiteY2" fmla="*/ 264704 h 5803900"/>
              <a:gd name="connsiteX3" fmla="*/ 5820609 w 5820609"/>
              <a:gd name="connsiteY3" fmla="*/ 1193800 h 5803900"/>
              <a:gd name="connsiteX4" fmla="*/ 1210509 w 5820609"/>
              <a:gd name="connsiteY4" fmla="*/ 5803900 h 5803900"/>
              <a:gd name="connsiteX5" fmla="*/ 58373 w 5820609"/>
              <a:gd name="connsiteY5" fmla="*/ 5658762 h 5803900"/>
              <a:gd name="connsiteX6" fmla="*/ 0 w 5820609"/>
              <a:gd name="connsiteY6" fmla="*/ 5642186 h 580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0609" h="5803900">
                <a:moveTo>
                  <a:pt x="0" y="0"/>
                </a:moveTo>
                <a:lnTo>
                  <a:pt x="5658886" y="0"/>
                </a:lnTo>
                <a:lnTo>
                  <a:pt x="5726949" y="264704"/>
                </a:lnTo>
                <a:cubicBezTo>
                  <a:pt x="5788359" y="564811"/>
                  <a:pt x="5820609" y="875539"/>
                  <a:pt x="5820609" y="1193800"/>
                </a:cubicBezTo>
                <a:cubicBezTo>
                  <a:pt x="5820609" y="3739888"/>
                  <a:pt x="3756597" y="5803900"/>
                  <a:pt x="1210509" y="5803900"/>
                </a:cubicBezTo>
                <a:cubicBezTo>
                  <a:pt x="812683" y="5803900"/>
                  <a:pt x="426626" y="5753509"/>
                  <a:pt x="58373" y="5658762"/>
                </a:cubicBezTo>
                <a:lnTo>
                  <a:pt x="0" y="5642186"/>
                </a:lnTo>
                <a:close/>
              </a:path>
            </a:pathLst>
          </a:custGeom>
          <a:gradFill flip="none" rotWithShape="1">
            <a:gsLst>
              <a:gs pos="98000">
                <a:schemeClr val="accent4"/>
              </a:gs>
              <a:gs pos="0">
                <a:schemeClr val="accent3"/>
              </a:gs>
            </a:gsLst>
            <a:lin ang="8100000" scaled="1"/>
            <a:tileRect/>
          </a:gradFill>
          <a:ln>
            <a:noFill/>
          </a:ln>
          <a:effectLst>
            <a:outerShdw blurRad="304800" dist="1270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任意多边形: 形状 2"/>
          <p:cNvSpPr/>
          <p:nvPr userDrawn="1"/>
        </p:nvSpPr>
        <p:spPr>
          <a:xfrm>
            <a:off x="1" y="0"/>
            <a:ext cx="5636459" cy="5803900"/>
          </a:xfrm>
          <a:custGeom>
            <a:avLst/>
            <a:gdLst>
              <a:gd name="connsiteX0" fmla="*/ 0 w 5636459"/>
              <a:gd name="connsiteY0" fmla="*/ 0 h 5803900"/>
              <a:gd name="connsiteX1" fmla="*/ 5474736 w 5636459"/>
              <a:gd name="connsiteY1" fmla="*/ 0 h 5803900"/>
              <a:gd name="connsiteX2" fmla="*/ 5542799 w 5636459"/>
              <a:gd name="connsiteY2" fmla="*/ 264704 h 5803900"/>
              <a:gd name="connsiteX3" fmla="*/ 5636459 w 5636459"/>
              <a:gd name="connsiteY3" fmla="*/ 1193800 h 5803900"/>
              <a:gd name="connsiteX4" fmla="*/ 1026359 w 5636459"/>
              <a:gd name="connsiteY4" fmla="*/ 5803900 h 5803900"/>
              <a:gd name="connsiteX5" fmla="*/ 97263 w 5636459"/>
              <a:gd name="connsiteY5" fmla="*/ 5710239 h 5803900"/>
              <a:gd name="connsiteX6" fmla="*/ 0 w 5636459"/>
              <a:gd name="connsiteY6" fmla="*/ 5687791 h 580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6459" h="5803900">
                <a:moveTo>
                  <a:pt x="0" y="0"/>
                </a:moveTo>
                <a:lnTo>
                  <a:pt x="5474736" y="0"/>
                </a:lnTo>
                <a:lnTo>
                  <a:pt x="5542799" y="264704"/>
                </a:lnTo>
                <a:cubicBezTo>
                  <a:pt x="5604209" y="564811"/>
                  <a:pt x="5636459" y="875539"/>
                  <a:pt x="5636459" y="1193800"/>
                </a:cubicBezTo>
                <a:cubicBezTo>
                  <a:pt x="5636459" y="3739888"/>
                  <a:pt x="3572447" y="5803900"/>
                  <a:pt x="1026359" y="5803900"/>
                </a:cubicBezTo>
                <a:cubicBezTo>
                  <a:pt x="708098" y="5803900"/>
                  <a:pt x="397370" y="5771650"/>
                  <a:pt x="97263" y="5710239"/>
                </a:cubicBezTo>
                <a:lnTo>
                  <a:pt x="0" y="5687791"/>
                </a:lnTo>
                <a:close/>
              </a:path>
            </a:pathLst>
          </a:custGeom>
          <a:gradFill flip="none" rotWithShape="1">
            <a:gsLst>
              <a:gs pos="3100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p:cNvSpPr txBox="1"/>
          <p:nvPr userDrawn="1"/>
        </p:nvSpPr>
        <p:spPr>
          <a:xfrm rot="5400000">
            <a:off x="-3430206" y="3006642"/>
            <a:ext cx="7661494" cy="1007144"/>
          </a:xfrm>
          <a:custGeom>
            <a:avLst/>
            <a:gdLst/>
            <a:ahLst/>
            <a:cxnLst/>
            <a:rect l="l" t="t" r="r" b="b"/>
            <a:pathLst>
              <a:path w="8032546" h="892073">
                <a:moveTo>
                  <a:pt x="4517899" y="320726"/>
                </a:moveTo>
                <a:lnTo>
                  <a:pt x="4502125" y="420624"/>
                </a:lnTo>
                <a:lnTo>
                  <a:pt x="4703674" y="420624"/>
                </a:lnTo>
                <a:lnTo>
                  <a:pt x="4721200" y="320726"/>
                </a:lnTo>
                <a:close/>
                <a:moveTo>
                  <a:pt x="1517523" y="320726"/>
                </a:moveTo>
                <a:lnTo>
                  <a:pt x="1450925" y="723824"/>
                </a:lnTo>
                <a:lnTo>
                  <a:pt x="1652474" y="723824"/>
                </a:lnTo>
                <a:lnTo>
                  <a:pt x="1720825" y="320726"/>
                </a:lnTo>
                <a:close/>
                <a:moveTo>
                  <a:pt x="7226351" y="152476"/>
                </a:moveTo>
                <a:lnTo>
                  <a:pt x="8032546" y="152476"/>
                </a:lnTo>
                <a:lnTo>
                  <a:pt x="7999247" y="369798"/>
                </a:lnTo>
                <a:lnTo>
                  <a:pt x="7708315" y="369798"/>
                </a:lnTo>
                <a:lnTo>
                  <a:pt x="7713573" y="320726"/>
                </a:lnTo>
                <a:lnTo>
                  <a:pt x="7512024" y="320726"/>
                </a:lnTo>
                <a:lnTo>
                  <a:pt x="7494498" y="438150"/>
                </a:lnTo>
                <a:lnTo>
                  <a:pt x="7983474" y="438150"/>
                </a:lnTo>
                <a:lnTo>
                  <a:pt x="7948421" y="774649"/>
                </a:lnTo>
                <a:cubicBezTo>
                  <a:pt x="7940243" y="808532"/>
                  <a:pt x="7921549" y="836574"/>
                  <a:pt x="7892338" y="858773"/>
                </a:cubicBezTo>
                <a:cubicBezTo>
                  <a:pt x="7863128" y="880973"/>
                  <a:pt x="7831582" y="892073"/>
                  <a:pt x="7797698" y="892073"/>
                </a:cubicBezTo>
                <a:lnTo>
                  <a:pt x="7124700" y="892073"/>
                </a:lnTo>
                <a:lnTo>
                  <a:pt x="7157999" y="657225"/>
                </a:lnTo>
                <a:lnTo>
                  <a:pt x="7208824" y="723824"/>
                </a:lnTo>
                <a:lnTo>
                  <a:pt x="7646974" y="723824"/>
                </a:lnTo>
                <a:lnTo>
                  <a:pt x="7662748" y="606399"/>
                </a:lnTo>
                <a:lnTo>
                  <a:pt x="7157999" y="606399"/>
                </a:lnTo>
                <a:close/>
                <a:moveTo>
                  <a:pt x="5261001" y="152476"/>
                </a:moveTo>
                <a:lnTo>
                  <a:pt x="6186373" y="152476"/>
                </a:lnTo>
                <a:lnTo>
                  <a:pt x="6084723" y="892073"/>
                </a:lnTo>
                <a:lnTo>
                  <a:pt x="5748223" y="892073"/>
                </a:lnTo>
                <a:lnTo>
                  <a:pt x="5832348" y="320726"/>
                </a:lnTo>
                <a:lnTo>
                  <a:pt x="5630799" y="320726"/>
                </a:lnTo>
                <a:lnTo>
                  <a:pt x="5546674" y="892073"/>
                </a:lnTo>
                <a:lnTo>
                  <a:pt x="5210175" y="892073"/>
                </a:lnTo>
                <a:lnTo>
                  <a:pt x="5311826" y="201549"/>
                </a:lnTo>
                <a:close/>
                <a:moveTo>
                  <a:pt x="4198925" y="152476"/>
                </a:moveTo>
                <a:lnTo>
                  <a:pt x="5073472" y="152476"/>
                </a:lnTo>
                <a:lnTo>
                  <a:pt x="5006873" y="588873"/>
                </a:lnTo>
                <a:lnTo>
                  <a:pt x="4468826" y="588873"/>
                </a:lnTo>
                <a:lnTo>
                  <a:pt x="4451300" y="723824"/>
                </a:lnTo>
                <a:lnTo>
                  <a:pt x="4922749" y="723824"/>
                </a:lnTo>
                <a:lnTo>
                  <a:pt x="5006873" y="657225"/>
                </a:lnTo>
                <a:lnTo>
                  <a:pt x="4956048" y="892073"/>
                </a:lnTo>
                <a:lnTo>
                  <a:pt x="4216451" y="892073"/>
                </a:lnTo>
                <a:cubicBezTo>
                  <a:pt x="4182567" y="892073"/>
                  <a:pt x="4157155" y="880973"/>
                  <a:pt x="4140213" y="858773"/>
                </a:cubicBezTo>
                <a:cubicBezTo>
                  <a:pt x="4123271" y="836574"/>
                  <a:pt x="4114800" y="808532"/>
                  <a:pt x="4114800" y="774649"/>
                </a:cubicBezTo>
                <a:close/>
                <a:moveTo>
                  <a:pt x="2251101" y="152476"/>
                </a:moveTo>
                <a:lnTo>
                  <a:pt x="3176474" y="152476"/>
                </a:lnTo>
                <a:lnTo>
                  <a:pt x="3074823" y="892073"/>
                </a:lnTo>
                <a:lnTo>
                  <a:pt x="2738323" y="892073"/>
                </a:lnTo>
                <a:lnTo>
                  <a:pt x="2822448" y="320726"/>
                </a:lnTo>
                <a:lnTo>
                  <a:pt x="2620899" y="320726"/>
                </a:lnTo>
                <a:lnTo>
                  <a:pt x="2536775" y="892073"/>
                </a:lnTo>
                <a:lnTo>
                  <a:pt x="2200275" y="892073"/>
                </a:lnTo>
                <a:lnTo>
                  <a:pt x="2301927" y="201549"/>
                </a:lnTo>
                <a:close/>
                <a:moveTo>
                  <a:pt x="1198550" y="152476"/>
                </a:moveTo>
                <a:lnTo>
                  <a:pt x="1955673" y="152476"/>
                </a:lnTo>
                <a:cubicBezTo>
                  <a:pt x="1989557" y="152476"/>
                  <a:pt x="2014970" y="166205"/>
                  <a:pt x="2031911" y="193662"/>
                </a:cubicBezTo>
                <a:cubicBezTo>
                  <a:pt x="2048854" y="221119"/>
                  <a:pt x="2057325" y="251790"/>
                  <a:pt x="2057325" y="285674"/>
                </a:cubicBezTo>
                <a:lnTo>
                  <a:pt x="1973200" y="892073"/>
                </a:lnTo>
                <a:lnTo>
                  <a:pt x="1216076" y="892073"/>
                </a:lnTo>
                <a:cubicBezTo>
                  <a:pt x="1182193" y="892073"/>
                  <a:pt x="1156780" y="880973"/>
                  <a:pt x="1139839" y="858773"/>
                </a:cubicBezTo>
                <a:cubicBezTo>
                  <a:pt x="1122896" y="836574"/>
                  <a:pt x="1114425" y="808532"/>
                  <a:pt x="1114425" y="774649"/>
                </a:cubicBezTo>
                <a:close/>
                <a:moveTo>
                  <a:pt x="117425" y="152476"/>
                </a:moveTo>
                <a:lnTo>
                  <a:pt x="976199" y="152476"/>
                </a:lnTo>
                <a:lnTo>
                  <a:pt x="958673" y="320726"/>
                </a:lnTo>
                <a:lnTo>
                  <a:pt x="420624" y="320726"/>
                </a:lnTo>
                <a:lnTo>
                  <a:pt x="354026" y="723824"/>
                </a:lnTo>
                <a:lnTo>
                  <a:pt x="823723" y="723824"/>
                </a:lnTo>
                <a:lnTo>
                  <a:pt x="907848" y="657225"/>
                </a:lnTo>
                <a:lnTo>
                  <a:pt x="874548" y="892073"/>
                </a:lnTo>
                <a:lnTo>
                  <a:pt x="0" y="892073"/>
                </a:lnTo>
                <a:close/>
                <a:moveTo>
                  <a:pt x="6459550" y="0"/>
                </a:moveTo>
                <a:lnTo>
                  <a:pt x="6829349" y="0"/>
                </a:lnTo>
                <a:lnTo>
                  <a:pt x="6806565" y="152476"/>
                </a:lnTo>
                <a:lnTo>
                  <a:pt x="7015124" y="152476"/>
                </a:lnTo>
                <a:lnTo>
                  <a:pt x="6980072" y="320726"/>
                </a:lnTo>
                <a:lnTo>
                  <a:pt x="6785533" y="320726"/>
                </a:lnTo>
                <a:lnTo>
                  <a:pt x="6727698" y="723824"/>
                </a:lnTo>
                <a:lnTo>
                  <a:pt x="6895948" y="723824"/>
                </a:lnTo>
                <a:lnTo>
                  <a:pt x="6862648" y="892073"/>
                </a:lnTo>
                <a:lnTo>
                  <a:pt x="6492849" y="892073"/>
                </a:lnTo>
                <a:cubicBezTo>
                  <a:pt x="6458966" y="892073"/>
                  <a:pt x="6431508" y="880973"/>
                  <a:pt x="6410477" y="858773"/>
                </a:cubicBezTo>
                <a:cubicBezTo>
                  <a:pt x="6389446" y="836574"/>
                  <a:pt x="6383020" y="808532"/>
                  <a:pt x="6391199" y="774649"/>
                </a:cubicBezTo>
                <a:lnTo>
                  <a:pt x="6459550" y="320726"/>
                </a:lnTo>
                <a:lnTo>
                  <a:pt x="6324600" y="320726"/>
                </a:lnTo>
                <a:lnTo>
                  <a:pt x="6342126" y="152476"/>
                </a:lnTo>
                <a:lnTo>
                  <a:pt x="6478829" y="152476"/>
                </a:lnTo>
                <a:lnTo>
                  <a:pt x="6492849" y="50825"/>
                </a:lnTo>
                <a:close/>
                <a:moveTo>
                  <a:pt x="3449650" y="0"/>
                </a:moveTo>
                <a:lnTo>
                  <a:pt x="3819449" y="0"/>
                </a:lnTo>
                <a:lnTo>
                  <a:pt x="3796666" y="152476"/>
                </a:lnTo>
                <a:lnTo>
                  <a:pt x="4005225" y="152476"/>
                </a:lnTo>
                <a:lnTo>
                  <a:pt x="3970173" y="320726"/>
                </a:lnTo>
                <a:lnTo>
                  <a:pt x="3775634" y="320726"/>
                </a:lnTo>
                <a:lnTo>
                  <a:pt x="3717799" y="723824"/>
                </a:lnTo>
                <a:lnTo>
                  <a:pt x="3886048" y="723824"/>
                </a:lnTo>
                <a:lnTo>
                  <a:pt x="3852749" y="892073"/>
                </a:lnTo>
                <a:lnTo>
                  <a:pt x="3482950" y="892073"/>
                </a:lnTo>
                <a:cubicBezTo>
                  <a:pt x="3449066" y="892073"/>
                  <a:pt x="3421609" y="880973"/>
                  <a:pt x="3400578" y="858773"/>
                </a:cubicBezTo>
                <a:cubicBezTo>
                  <a:pt x="3379547" y="836574"/>
                  <a:pt x="3373121" y="808532"/>
                  <a:pt x="3381299" y="774649"/>
                </a:cubicBezTo>
                <a:lnTo>
                  <a:pt x="3449650" y="320726"/>
                </a:lnTo>
                <a:lnTo>
                  <a:pt x="3314700" y="320726"/>
                </a:lnTo>
                <a:lnTo>
                  <a:pt x="3332227" y="152476"/>
                </a:lnTo>
                <a:lnTo>
                  <a:pt x="3468929" y="152476"/>
                </a:lnTo>
                <a:lnTo>
                  <a:pt x="3482950" y="50825"/>
                </a:lnTo>
                <a:close/>
              </a:path>
            </a:pathLst>
          </a:custGeom>
          <a:solidFill>
            <a:schemeClr val="bg1">
              <a:alpha val="7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en-US"/>
            </a:defPPr>
            <a:lvl1pPr>
              <a:defRPr sz="660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defRPr>
            </a:lvl1pPr>
          </a:lstStyle>
          <a:p>
            <a:endParaRPr lang="en-US" sz="13800" dirty="0">
              <a:solidFill>
                <a:schemeClr val="bg1">
                  <a:alpha val="7000"/>
                </a:schemeClr>
              </a:solidFill>
              <a:effectLst/>
            </a:endParaRPr>
          </a:p>
        </p:txBody>
      </p:sp>
      <p:pic>
        <p:nvPicPr>
          <p:cNvPr id="6" name="图片 5"/>
          <p:cNvPicPr>
            <a:picLocks noChangeAspect="1"/>
          </p:cNvPicPr>
          <p:nvPr userDrawn="1"/>
        </p:nvPicPr>
        <p:blipFill rotWithShape="1">
          <a:blip r:embed="rId2" cstate="screen">
            <a:alphaModFix amt="26000"/>
          </a:blip>
          <a:srcRect/>
          <a:stretch>
            <a:fillRect/>
          </a:stretch>
        </p:blipFill>
        <p:spPr>
          <a:xfrm>
            <a:off x="0" y="0"/>
            <a:ext cx="5614688" cy="5803900"/>
          </a:xfrm>
          <a:custGeom>
            <a:avLst/>
            <a:gdLst>
              <a:gd name="connsiteX0" fmla="*/ 0 w 5614688"/>
              <a:gd name="connsiteY0" fmla="*/ 0 h 5803900"/>
              <a:gd name="connsiteX1" fmla="*/ 5457719 w 5614688"/>
              <a:gd name="connsiteY1" fmla="*/ 0 h 5803900"/>
              <a:gd name="connsiteX2" fmla="*/ 5469550 w 5614688"/>
              <a:gd name="connsiteY2" fmla="*/ 41664 h 5803900"/>
              <a:gd name="connsiteX3" fmla="*/ 5614688 w 5614688"/>
              <a:gd name="connsiteY3" fmla="*/ 1193800 h 5803900"/>
              <a:gd name="connsiteX4" fmla="*/ 1004588 w 5614688"/>
              <a:gd name="connsiteY4" fmla="*/ 5803900 h 5803900"/>
              <a:gd name="connsiteX5" fmla="*/ 75492 w 5614688"/>
              <a:gd name="connsiteY5" fmla="*/ 5710239 h 5803900"/>
              <a:gd name="connsiteX6" fmla="*/ 0 w 5614688"/>
              <a:gd name="connsiteY6" fmla="*/ 5692816 h 580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688" h="5803900">
                <a:moveTo>
                  <a:pt x="0" y="0"/>
                </a:moveTo>
                <a:lnTo>
                  <a:pt x="5457719" y="0"/>
                </a:lnTo>
                <a:lnTo>
                  <a:pt x="5469550" y="41664"/>
                </a:lnTo>
                <a:cubicBezTo>
                  <a:pt x="5564297" y="409917"/>
                  <a:pt x="5614688" y="795974"/>
                  <a:pt x="5614688" y="1193800"/>
                </a:cubicBezTo>
                <a:cubicBezTo>
                  <a:pt x="5614688" y="3739888"/>
                  <a:pt x="3550676" y="5803900"/>
                  <a:pt x="1004588" y="5803900"/>
                </a:cubicBezTo>
                <a:cubicBezTo>
                  <a:pt x="686327" y="5803900"/>
                  <a:pt x="375599" y="5771650"/>
                  <a:pt x="75492" y="5710239"/>
                </a:cubicBezTo>
                <a:lnTo>
                  <a:pt x="0" y="5692816"/>
                </a:lnTo>
                <a:close/>
              </a:path>
            </a:pathLst>
          </a:custGeom>
        </p:spPr>
      </p:pic>
      <p:pic>
        <p:nvPicPr>
          <p:cNvPr id="9" name="图片 8" descr="4"/>
          <p:cNvPicPr>
            <a:picLocks noChangeAspect="1"/>
          </p:cNvPicPr>
          <p:nvPr userDrawn="1"/>
        </p:nvPicPr>
        <p:blipFill>
          <a:blip r:embed="rId3"/>
          <a:stretch>
            <a:fillRect/>
          </a:stretch>
        </p:blipFill>
        <p:spPr>
          <a:xfrm>
            <a:off x="11108055" y="0"/>
            <a:ext cx="1083945" cy="108394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任意多边形: 形状 1"/>
          <p:cNvSpPr/>
          <p:nvPr userDrawn="1"/>
        </p:nvSpPr>
        <p:spPr>
          <a:xfrm>
            <a:off x="0" y="127001"/>
            <a:ext cx="12192000" cy="6235700"/>
          </a:xfrm>
          <a:custGeom>
            <a:avLst/>
            <a:gdLst>
              <a:gd name="connsiteX0" fmla="*/ 0 w 12192000"/>
              <a:gd name="connsiteY0" fmla="*/ 0 h 4606509"/>
              <a:gd name="connsiteX1" fmla="*/ 12192000 w 12192000"/>
              <a:gd name="connsiteY1" fmla="*/ 0 h 4606509"/>
              <a:gd name="connsiteX2" fmla="*/ 12192000 w 12192000"/>
              <a:gd name="connsiteY2" fmla="*/ 3448778 h 4606509"/>
              <a:gd name="connsiteX3" fmla="*/ 12183631 w 12192000"/>
              <a:gd name="connsiteY3" fmla="*/ 3450123 h 4606509"/>
              <a:gd name="connsiteX4" fmla="*/ 7213981 w 12192000"/>
              <a:gd name="connsiteY4" fmla="*/ 4606162 h 4606509"/>
              <a:gd name="connsiteX5" fmla="*/ 2457571 w 12192000"/>
              <a:gd name="connsiteY5" fmla="*/ 3557753 h 4606509"/>
              <a:gd name="connsiteX6" fmla="*/ 26704 w 12192000"/>
              <a:gd name="connsiteY6" fmla="*/ 3863554 h 4606509"/>
              <a:gd name="connsiteX7" fmla="*/ 0 w 12192000"/>
              <a:gd name="connsiteY7" fmla="*/ 3870196 h 4606509"/>
              <a:gd name="connsiteX8" fmla="*/ 0 w 12192000"/>
              <a:gd name="connsiteY8" fmla="*/ 0 h 4606509"/>
              <a:gd name="connsiteX0-1" fmla="*/ 0 w 12192000"/>
              <a:gd name="connsiteY0-2" fmla="*/ 0 h 4243820"/>
              <a:gd name="connsiteX1-3" fmla="*/ 12192000 w 12192000"/>
              <a:gd name="connsiteY1-4" fmla="*/ 0 h 4243820"/>
              <a:gd name="connsiteX2-5" fmla="*/ 12192000 w 12192000"/>
              <a:gd name="connsiteY2-6" fmla="*/ 3448778 h 4243820"/>
              <a:gd name="connsiteX3-7" fmla="*/ 12183631 w 12192000"/>
              <a:gd name="connsiteY3-8" fmla="*/ 3450123 h 4243820"/>
              <a:gd name="connsiteX4-9" fmla="*/ 9057295 w 12192000"/>
              <a:gd name="connsiteY4-10" fmla="*/ 4243304 h 4243820"/>
              <a:gd name="connsiteX5-11" fmla="*/ 2457571 w 12192000"/>
              <a:gd name="connsiteY5-12" fmla="*/ 3557753 h 4243820"/>
              <a:gd name="connsiteX6-13" fmla="*/ 26704 w 12192000"/>
              <a:gd name="connsiteY6-14" fmla="*/ 3863554 h 4243820"/>
              <a:gd name="connsiteX7-15" fmla="*/ 0 w 12192000"/>
              <a:gd name="connsiteY7-16" fmla="*/ 3870196 h 4243820"/>
              <a:gd name="connsiteX8-17" fmla="*/ 0 w 12192000"/>
              <a:gd name="connsiteY8-18" fmla="*/ 0 h 4243820"/>
              <a:gd name="connsiteX0-19" fmla="*/ 0 w 12192000"/>
              <a:gd name="connsiteY0-20" fmla="*/ 0 h 4252854"/>
              <a:gd name="connsiteX1-21" fmla="*/ 12192000 w 12192000"/>
              <a:gd name="connsiteY1-22" fmla="*/ 0 h 4252854"/>
              <a:gd name="connsiteX2-23" fmla="*/ 12192000 w 12192000"/>
              <a:gd name="connsiteY2-24" fmla="*/ 3448778 h 4252854"/>
              <a:gd name="connsiteX3-25" fmla="*/ 12183631 w 12192000"/>
              <a:gd name="connsiteY3-26" fmla="*/ 3450123 h 4252854"/>
              <a:gd name="connsiteX4-27" fmla="*/ 9057295 w 12192000"/>
              <a:gd name="connsiteY4-28" fmla="*/ 4243304 h 4252854"/>
              <a:gd name="connsiteX5-29" fmla="*/ 2457571 w 12192000"/>
              <a:gd name="connsiteY5-30" fmla="*/ 3557753 h 4252854"/>
              <a:gd name="connsiteX6-31" fmla="*/ 26704 w 12192000"/>
              <a:gd name="connsiteY6-32" fmla="*/ 3863554 h 4252854"/>
              <a:gd name="connsiteX7-33" fmla="*/ 0 w 12192000"/>
              <a:gd name="connsiteY7-34" fmla="*/ 3870196 h 4252854"/>
              <a:gd name="connsiteX8-35" fmla="*/ 0 w 12192000"/>
              <a:gd name="connsiteY8-36" fmla="*/ 0 h 42528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192000" h="4252854">
                <a:moveTo>
                  <a:pt x="0" y="0"/>
                </a:moveTo>
                <a:lnTo>
                  <a:pt x="12192000" y="0"/>
                </a:lnTo>
                <a:lnTo>
                  <a:pt x="12192000" y="3448778"/>
                </a:lnTo>
                <a:lnTo>
                  <a:pt x="12183631" y="3450123"/>
                </a:lnTo>
                <a:cubicBezTo>
                  <a:pt x="10790767" y="3695558"/>
                  <a:pt x="10635875" y="4154097"/>
                  <a:pt x="9057295" y="4243304"/>
                </a:cubicBezTo>
                <a:cubicBezTo>
                  <a:pt x="7280938" y="4343688"/>
                  <a:pt x="3962669" y="3621045"/>
                  <a:pt x="2457571" y="3557753"/>
                </a:cubicBezTo>
                <a:cubicBezTo>
                  <a:pt x="952473" y="3494461"/>
                  <a:pt x="614752" y="3715199"/>
                  <a:pt x="26704" y="3863554"/>
                </a:cubicBezTo>
                <a:lnTo>
                  <a:pt x="0" y="3870196"/>
                </a:lnTo>
                <a:lnTo>
                  <a:pt x="0" y="0"/>
                </a:lnTo>
                <a:close/>
              </a:path>
            </a:pathLst>
          </a:custGeom>
          <a:gradFill flip="none" rotWithShape="1">
            <a:gsLst>
              <a:gs pos="98000">
                <a:schemeClr val="accent4"/>
              </a:gs>
              <a:gs pos="0">
                <a:schemeClr val="accent3"/>
              </a:gs>
            </a:gsLst>
            <a:lin ang="8100000" scaled="1"/>
            <a:tileRect/>
          </a:gradFill>
          <a:ln>
            <a:noFill/>
          </a:ln>
          <a:effectLst>
            <a:outerShdw blurRad="304800" dist="1270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任意多边形: 形状 2"/>
          <p:cNvSpPr/>
          <p:nvPr userDrawn="1"/>
        </p:nvSpPr>
        <p:spPr>
          <a:xfrm>
            <a:off x="0" y="0"/>
            <a:ext cx="12192000" cy="6235700"/>
          </a:xfrm>
          <a:custGeom>
            <a:avLst/>
            <a:gdLst>
              <a:gd name="connsiteX0" fmla="*/ 0 w 12192000"/>
              <a:gd name="connsiteY0" fmla="*/ 0 h 4606509"/>
              <a:gd name="connsiteX1" fmla="*/ 12192000 w 12192000"/>
              <a:gd name="connsiteY1" fmla="*/ 0 h 4606509"/>
              <a:gd name="connsiteX2" fmla="*/ 12192000 w 12192000"/>
              <a:gd name="connsiteY2" fmla="*/ 3448778 h 4606509"/>
              <a:gd name="connsiteX3" fmla="*/ 12183631 w 12192000"/>
              <a:gd name="connsiteY3" fmla="*/ 3450123 h 4606509"/>
              <a:gd name="connsiteX4" fmla="*/ 7213981 w 12192000"/>
              <a:gd name="connsiteY4" fmla="*/ 4606162 h 4606509"/>
              <a:gd name="connsiteX5" fmla="*/ 2457571 w 12192000"/>
              <a:gd name="connsiteY5" fmla="*/ 3557753 h 4606509"/>
              <a:gd name="connsiteX6" fmla="*/ 26704 w 12192000"/>
              <a:gd name="connsiteY6" fmla="*/ 3863554 h 4606509"/>
              <a:gd name="connsiteX7" fmla="*/ 0 w 12192000"/>
              <a:gd name="connsiteY7" fmla="*/ 3870196 h 4606509"/>
              <a:gd name="connsiteX8" fmla="*/ 0 w 12192000"/>
              <a:gd name="connsiteY8" fmla="*/ 0 h 4606509"/>
              <a:gd name="connsiteX0-1" fmla="*/ 0 w 12192000"/>
              <a:gd name="connsiteY0-2" fmla="*/ 0 h 4243820"/>
              <a:gd name="connsiteX1-3" fmla="*/ 12192000 w 12192000"/>
              <a:gd name="connsiteY1-4" fmla="*/ 0 h 4243820"/>
              <a:gd name="connsiteX2-5" fmla="*/ 12192000 w 12192000"/>
              <a:gd name="connsiteY2-6" fmla="*/ 3448778 h 4243820"/>
              <a:gd name="connsiteX3-7" fmla="*/ 12183631 w 12192000"/>
              <a:gd name="connsiteY3-8" fmla="*/ 3450123 h 4243820"/>
              <a:gd name="connsiteX4-9" fmla="*/ 9057295 w 12192000"/>
              <a:gd name="connsiteY4-10" fmla="*/ 4243304 h 4243820"/>
              <a:gd name="connsiteX5-11" fmla="*/ 2457571 w 12192000"/>
              <a:gd name="connsiteY5-12" fmla="*/ 3557753 h 4243820"/>
              <a:gd name="connsiteX6-13" fmla="*/ 26704 w 12192000"/>
              <a:gd name="connsiteY6-14" fmla="*/ 3863554 h 4243820"/>
              <a:gd name="connsiteX7-15" fmla="*/ 0 w 12192000"/>
              <a:gd name="connsiteY7-16" fmla="*/ 3870196 h 4243820"/>
              <a:gd name="connsiteX8-17" fmla="*/ 0 w 12192000"/>
              <a:gd name="connsiteY8-18" fmla="*/ 0 h 4243820"/>
              <a:gd name="connsiteX0-19" fmla="*/ 0 w 12192000"/>
              <a:gd name="connsiteY0-20" fmla="*/ 0 h 4252854"/>
              <a:gd name="connsiteX1-21" fmla="*/ 12192000 w 12192000"/>
              <a:gd name="connsiteY1-22" fmla="*/ 0 h 4252854"/>
              <a:gd name="connsiteX2-23" fmla="*/ 12192000 w 12192000"/>
              <a:gd name="connsiteY2-24" fmla="*/ 3448778 h 4252854"/>
              <a:gd name="connsiteX3-25" fmla="*/ 12183631 w 12192000"/>
              <a:gd name="connsiteY3-26" fmla="*/ 3450123 h 4252854"/>
              <a:gd name="connsiteX4-27" fmla="*/ 9057295 w 12192000"/>
              <a:gd name="connsiteY4-28" fmla="*/ 4243304 h 4252854"/>
              <a:gd name="connsiteX5-29" fmla="*/ 2457571 w 12192000"/>
              <a:gd name="connsiteY5-30" fmla="*/ 3557753 h 4252854"/>
              <a:gd name="connsiteX6-31" fmla="*/ 26704 w 12192000"/>
              <a:gd name="connsiteY6-32" fmla="*/ 3863554 h 4252854"/>
              <a:gd name="connsiteX7-33" fmla="*/ 0 w 12192000"/>
              <a:gd name="connsiteY7-34" fmla="*/ 3870196 h 4252854"/>
              <a:gd name="connsiteX8-35" fmla="*/ 0 w 12192000"/>
              <a:gd name="connsiteY8-36" fmla="*/ 0 h 42528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2192000" h="4252854">
                <a:moveTo>
                  <a:pt x="0" y="0"/>
                </a:moveTo>
                <a:lnTo>
                  <a:pt x="12192000" y="0"/>
                </a:lnTo>
                <a:lnTo>
                  <a:pt x="12192000" y="3448778"/>
                </a:lnTo>
                <a:lnTo>
                  <a:pt x="12183631" y="3450123"/>
                </a:lnTo>
                <a:cubicBezTo>
                  <a:pt x="10790767" y="3695558"/>
                  <a:pt x="10635875" y="4154097"/>
                  <a:pt x="9057295" y="4243304"/>
                </a:cubicBezTo>
                <a:cubicBezTo>
                  <a:pt x="7280938" y="4343688"/>
                  <a:pt x="3962669" y="3621045"/>
                  <a:pt x="2457571" y="3557753"/>
                </a:cubicBezTo>
                <a:cubicBezTo>
                  <a:pt x="952473" y="3494461"/>
                  <a:pt x="614752" y="3715199"/>
                  <a:pt x="26704" y="3863554"/>
                </a:cubicBezTo>
                <a:lnTo>
                  <a:pt x="0" y="3870196"/>
                </a:lnTo>
                <a:lnTo>
                  <a:pt x="0" y="0"/>
                </a:lnTo>
                <a:close/>
              </a:path>
            </a:pathLst>
          </a:custGeom>
          <a:gradFill>
            <a:gsLst>
              <a:gs pos="68000">
                <a:schemeClr val="accent1"/>
              </a:gs>
              <a:gs pos="0">
                <a:schemeClr val="accent3"/>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图片 3"/>
          <p:cNvPicPr>
            <a:picLocks noChangeAspect="1"/>
          </p:cNvPicPr>
          <p:nvPr userDrawn="1"/>
        </p:nvPicPr>
        <p:blipFill rotWithShape="1">
          <a:blip r:embed="rId2" cstate="screen">
            <a:alphaModFix amt="26000"/>
          </a:blip>
          <a:srcRect/>
          <a:stretch>
            <a:fillRect/>
          </a:stretch>
        </p:blipFill>
        <p:spPr>
          <a:xfrm>
            <a:off x="0" y="0"/>
            <a:ext cx="12192000" cy="5094514"/>
          </a:xfrm>
          <a:prstGeom prst="rect">
            <a:avLst/>
          </a:prstGeom>
        </p:spPr>
      </p:pic>
      <p:sp>
        <p:nvSpPr>
          <p:cNvPr id="5" name="任意多边形: 形状 4"/>
          <p:cNvSpPr/>
          <p:nvPr userDrawn="1"/>
        </p:nvSpPr>
        <p:spPr>
          <a:xfrm>
            <a:off x="11387058" y="6692900"/>
            <a:ext cx="804943" cy="165100"/>
          </a:xfrm>
          <a:custGeom>
            <a:avLst/>
            <a:gdLst>
              <a:gd name="connsiteX0" fmla="*/ 804943 w 804943"/>
              <a:gd name="connsiteY0" fmla="*/ 0 h 106722"/>
              <a:gd name="connsiteX1" fmla="*/ 804943 w 804943"/>
              <a:gd name="connsiteY1" fmla="*/ 106722 h 106722"/>
              <a:gd name="connsiteX2" fmla="*/ 0 w 804943"/>
              <a:gd name="connsiteY2" fmla="*/ 106722 h 106722"/>
              <a:gd name="connsiteX3" fmla="*/ 154409 w 804943"/>
              <a:gd name="connsiteY3" fmla="*/ 89183 h 106722"/>
              <a:gd name="connsiteX4" fmla="*/ 710293 w 804943"/>
              <a:gd name="connsiteY4" fmla="*/ 14951 h 106722"/>
              <a:gd name="connsiteX5" fmla="*/ 804943 w 804943"/>
              <a:gd name="connsiteY5" fmla="*/ 0 h 1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943" h="106722">
                <a:moveTo>
                  <a:pt x="804943" y="0"/>
                </a:moveTo>
                <a:lnTo>
                  <a:pt x="804943" y="106722"/>
                </a:lnTo>
                <a:lnTo>
                  <a:pt x="0" y="106722"/>
                </a:lnTo>
                <a:lnTo>
                  <a:pt x="154409" y="89183"/>
                </a:lnTo>
                <a:cubicBezTo>
                  <a:pt x="347876" y="66014"/>
                  <a:pt x="533728" y="41284"/>
                  <a:pt x="710293" y="14951"/>
                </a:cubicBezTo>
                <a:lnTo>
                  <a:pt x="804943" y="0"/>
                </a:lnTo>
                <a:close/>
              </a:path>
            </a:pathLst>
          </a:custGeom>
          <a:gradFill>
            <a:gsLst>
              <a:gs pos="68000">
                <a:schemeClr val="accent1"/>
              </a:gs>
              <a:gs pos="0">
                <a:schemeClr val="accent3"/>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图片 6"/>
          <p:cNvPicPr>
            <a:picLocks noChangeAspect="1"/>
          </p:cNvPicPr>
          <p:nvPr userDrawn="1"/>
        </p:nvPicPr>
        <p:blipFill>
          <a:blip r:embed="rId3"/>
          <a:stretch>
            <a:fillRect/>
          </a:stretch>
        </p:blipFill>
        <p:spPr>
          <a:xfrm rot="10462504">
            <a:off x="7619949" y="5660081"/>
            <a:ext cx="3278956" cy="1121009"/>
          </a:xfrm>
          <a:prstGeom prst="rect">
            <a:avLst/>
          </a:prstGeom>
        </p:spPr>
      </p:pic>
      <p:pic>
        <p:nvPicPr>
          <p:cNvPr id="8" name="图片 7" descr="3"/>
          <p:cNvPicPr>
            <a:picLocks noChangeAspect="1"/>
          </p:cNvPicPr>
          <p:nvPr userDrawn="1">
            <p:custDataLst>
              <p:tags r:id="rId4"/>
            </p:custDataLst>
          </p:nvPr>
        </p:nvPicPr>
        <p:blipFill>
          <a:blip r:embed="rId5"/>
          <a:stretch>
            <a:fillRect/>
          </a:stretch>
        </p:blipFill>
        <p:spPr>
          <a:xfrm>
            <a:off x="11158855" y="92710"/>
            <a:ext cx="923290" cy="9232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5" name="任意多边形: 形状 4"/>
          <p:cNvSpPr/>
          <p:nvPr userDrawn="1"/>
        </p:nvSpPr>
        <p:spPr>
          <a:xfrm>
            <a:off x="0" y="426720"/>
            <a:ext cx="431800" cy="500380"/>
          </a:xfrm>
          <a:custGeom>
            <a:avLst/>
            <a:gdLst>
              <a:gd name="connsiteX0" fmla="*/ 0 w 431800"/>
              <a:gd name="connsiteY0" fmla="*/ 0 h 500380"/>
              <a:gd name="connsiteX1" fmla="*/ 181610 w 431800"/>
              <a:gd name="connsiteY1" fmla="*/ 0 h 500380"/>
              <a:gd name="connsiteX2" fmla="*/ 431800 w 431800"/>
              <a:gd name="connsiteY2" fmla="*/ 250190 h 500380"/>
              <a:gd name="connsiteX3" fmla="*/ 181610 w 431800"/>
              <a:gd name="connsiteY3" fmla="*/ 500380 h 500380"/>
              <a:gd name="connsiteX4" fmla="*/ 0 w 431800"/>
              <a:gd name="connsiteY4" fmla="*/ 500380 h 50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00" h="500380">
                <a:moveTo>
                  <a:pt x="0" y="0"/>
                </a:moveTo>
                <a:lnTo>
                  <a:pt x="181610" y="0"/>
                </a:lnTo>
                <a:cubicBezTo>
                  <a:pt x="319786" y="0"/>
                  <a:pt x="431800" y="112014"/>
                  <a:pt x="431800" y="250190"/>
                </a:cubicBezTo>
                <a:cubicBezTo>
                  <a:pt x="431800" y="388366"/>
                  <a:pt x="319786" y="500380"/>
                  <a:pt x="181610" y="500380"/>
                </a:cubicBezTo>
                <a:lnTo>
                  <a:pt x="0" y="500380"/>
                </a:lnTo>
                <a:close/>
              </a:path>
            </a:pathLst>
          </a:custGeom>
          <a:gradFill>
            <a:gsLst>
              <a:gs pos="100000">
                <a:schemeClr val="accent2"/>
              </a:gs>
              <a:gs pos="0">
                <a:schemeClr val="accent3"/>
              </a:gs>
            </a:gsLst>
            <a:lin ang="8100000" scaled="1"/>
          </a:gradFill>
          <a:ln w="6350">
            <a:noFill/>
          </a:ln>
          <a:effectLst>
            <a:outerShdw blurRad="381000" dist="889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3" name="图片 2" descr="14c50de1ca2829d647c07ae05be3ef94"/>
          <p:cNvPicPr>
            <a:picLocks noChangeAspect="1"/>
          </p:cNvPicPr>
          <p:nvPr userDrawn="1"/>
        </p:nvPicPr>
        <p:blipFill>
          <a:blip r:embed="rId2"/>
          <a:stretch>
            <a:fillRect/>
          </a:stretch>
        </p:blipFill>
        <p:spPr>
          <a:xfrm>
            <a:off x="10887710" y="84455"/>
            <a:ext cx="974090" cy="9740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3" name="矩形 2"/>
          <p:cNvSpPr/>
          <p:nvPr userDrawn="1"/>
        </p:nvSpPr>
        <p:spPr>
          <a:xfrm>
            <a:off x="6146800" y="0"/>
            <a:ext cx="6045200" cy="6858000"/>
          </a:xfrm>
          <a:prstGeom prst="rect">
            <a:avLst/>
          </a:prstGeom>
          <a:gradFill flip="none" rotWithShape="1">
            <a:gsLst>
              <a:gs pos="0">
                <a:schemeClr val="accent1"/>
              </a:gs>
              <a:gs pos="100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任意多边形: 形状 4"/>
          <p:cNvSpPr/>
          <p:nvPr userDrawn="1"/>
        </p:nvSpPr>
        <p:spPr>
          <a:xfrm>
            <a:off x="0" y="426720"/>
            <a:ext cx="431800" cy="500380"/>
          </a:xfrm>
          <a:custGeom>
            <a:avLst/>
            <a:gdLst>
              <a:gd name="connsiteX0" fmla="*/ 0 w 431800"/>
              <a:gd name="connsiteY0" fmla="*/ 0 h 500380"/>
              <a:gd name="connsiteX1" fmla="*/ 181610 w 431800"/>
              <a:gd name="connsiteY1" fmla="*/ 0 h 500380"/>
              <a:gd name="connsiteX2" fmla="*/ 431800 w 431800"/>
              <a:gd name="connsiteY2" fmla="*/ 250190 h 500380"/>
              <a:gd name="connsiteX3" fmla="*/ 181610 w 431800"/>
              <a:gd name="connsiteY3" fmla="*/ 500380 h 500380"/>
              <a:gd name="connsiteX4" fmla="*/ 0 w 431800"/>
              <a:gd name="connsiteY4" fmla="*/ 500380 h 50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00" h="500380">
                <a:moveTo>
                  <a:pt x="0" y="0"/>
                </a:moveTo>
                <a:lnTo>
                  <a:pt x="181610" y="0"/>
                </a:lnTo>
                <a:cubicBezTo>
                  <a:pt x="319786" y="0"/>
                  <a:pt x="431800" y="112014"/>
                  <a:pt x="431800" y="250190"/>
                </a:cubicBezTo>
                <a:cubicBezTo>
                  <a:pt x="431800" y="388366"/>
                  <a:pt x="319786" y="500380"/>
                  <a:pt x="181610" y="500380"/>
                </a:cubicBezTo>
                <a:lnTo>
                  <a:pt x="0" y="500380"/>
                </a:lnTo>
                <a:close/>
              </a:path>
            </a:pathLst>
          </a:custGeom>
          <a:gradFill>
            <a:gsLst>
              <a:gs pos="100000">
                <a:schemeClr val="accent2"/>
              </a:gs>
              <a:gs pos="0">
                <a:schemeClr val="accent3"/>
              </a:gs>
            </a:gsLst>
            <a:lin ang="8100000" scaled="1"/>
          </a:gradFill>
          <a:ln w="6350">
            <a:noFill/>
          </a:ln>
          <a:effectLst>
            <a:outerShdw blurRad="381000" dist="88900" dir="2700000" algn="t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6" name="图片 5" descr="6"/>
          <p:cNvPicPr>
            <a:picLocks noChangeAspect="1"/>
          </p:cNvPicPr>
          <p:nvPr userDrawn="1">
            <p:custDataLst>
              <p:tags r:id="rId2"/>
            </p:custDataLst>
          </p:nvPr>
        </p:nvPicPr>
        <p:blipFill>
          <a:blip r:embed="rId3"/>
          <a:stretch>
            <a:fillRect/>
          </a:stretch>
        </p:blipFill>
        <p:spPr>
          <a:xfrm>
            <a:off x="11056620" y="84455"/>
            <a:ext cx="974090" cy="97409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3">
    <p:bg>
      <p:bgPr>
        <a:gradFill>
          <a:gsLst>
            <a:gs pos="0">
              <a:schemeClr val="accent1"/>
            </a:gs>
            <a:gs pos="100000">
              <a:schemeClr val="accent3"/>
            </a:gs>
          </a:gsLst>
          <a:lin ang="8100000" scaled="1"/>
        </a:gra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alphaModFix amt="26000"/>
          </a:blip>
          <a:srcRect/>
          <a:stretch>
            <a:fillRect/>
          </a:stretch>
        </p:blipFill>
        <p:spPr>
          <a:xfrm flipH="1" flipV="1">
            <a:off x="0" y="1422400"/>
            <a:ext cx="12192000" cy="5094514"/>
          </a:xfrm>
          <a:prstGeom prst="rect">
            <a:avLst/>
          </a:prstGeom>
        </p:spPr>
      </p:pic>
      <p:pic>
        <p:nvPicPr>
          <p:cNvPr id="4" name="图片 3" descr="7"/>
          <p:cNvPicPr>
            <a:picLocks noChangeAspect="1"/>
          </p:cNvPicPr>
          <p:nvPr userDrawn="1"/>
        </p:nvPicPr>
        <p:blipFill>
          <a:blip r:embed="rId3"/>
          <a:stretch>
            <a:fillRect/>
          </a:stretch>
        </p:blipFill>
        <p:spPr>
          <a:xfrm>
            <a:off x="11022965" y="0"/>
            <a:ext cx="1169035" cy="11690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矩形 1"/>
          <p:cNvSpPr/>
          <p:nvPr userDrawn="1"/>
        </p:nvSpPr>
        <p:spPr>
          <a:xfrm>
            <a:off x="0" y="0"/>
            <a:ext cx="12192000" cy="7029450"/>
          </a:xfrm>
          <a:prstGeom prst="rect">
            <a:avLst/>
          </a:prstGeom>
          <a:gradFill>
            <a:gsLst>
              <a:gs pos="42000">
                <a:schemeClr val="accent1"/>
              </a:gs>
              <a:gs pos="100000">
                <a:schemeClr val="accent3"/>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p:cNvPicPr>
            <a:picLocks noChangeAspect="1"/>
          </p:cNvPicPr>
          <p:nvPr userDrawn="1"/>
        </p:nvPicPr>
        <p:blipFill rotWithShape="1">
          <a:blip r:embed="rId2" cstate="screen">
            <a:alphaModFix amt="26000"/>
          </a:blip>
          <a:srcRect/>
          <a:stretch>
            <a:fillRect/>
          </a:stretch>
        </p:blipFill>
        <p:spPr>
          <a:xfrm>
            <a:off x="0" y="0"/>
            <a:ext cx="12192000" cy="6548773"/>
          </a:xfrm>
          <a:prstGeom prst="rect">
            <a:avLst/>
          </a:prstGeom>
        </p:spPr>
      </p:pic>
      <p:grpSp>
        <p:nvGrpSpPr>
          <p:cNvPr id="4" name="组合 3"/>
          <p:cNvGrpSpPr/>
          <p:nvPr userDrawn="1"/>
        </p:nvGrpSpPr>
        <p:grpSpPr>
          <a:xfrm>
            <a:off x="2876550" y="533400"/>
            <a:ext cx="6172200" cy="6172200"/>
            <a:chOff x="2876550" y="533400"/>
            <a:chExt cx="6172200" cy="6172200"/>
          </a:xfrm>
        </p:grpSpPr>
        <p:sp>
          <p:nvSpPr>
            <p:cNvPr id="5" name="椭圆 4"/>
            <p:cNvSpPr/>
            <p:nvPr/>
          </p:nvSpPr>
          <p:spPr>
            <a:xfrm>
              <a:off x="3771900" y="1466850"/>
              <a:ext cx="4305300" cy="4305300"/>
            </a:xfrm>
            <a:prstGeom prst="ellipse">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椭圆 5"/>
            <p:cNvSpPr/>
            <p:nvPr/>
          </p:nvSpPr>
          <p:spPr>
            <a:xfrm>
              <a:off x="2876550" y="533400"/>
              <a:ext cx="6172200" cy="6172200"/>
            </a:xfrm>
            <a:prstGeom prst="ellipse">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图片 7" descr="5"/>
          <p:cNvPicPr>
            <a:picLocks noChangeAspect="1"/>
          </p:cNvPicPr>
          <p:nvPr userDrawn="1"/>
        </p:nvPicPr>
        <p:blipFill>
          <a:blip r:embed="rId3"/>
          <a:stretch>
            <a:fillRect/>
          </a:stretch>
        </p:blipFill>
        <p:spPr>
          <a:xfrm>
            <a:off x="11217910" y="67310"/>
            <a:ext cx="974090" cy="9740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11.jpeg"/><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12.GIF"/><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tags" Target="../tags/tag39.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xml"/><Relationship Id="rId2" Type="http://schemas.openxmlformats.org/officeDocument/2006/relationships/tags" Target="../tags/tag40.xml"/><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tags" Target="../tags/tag41.xml"/><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tags" Target="../tags/tag43.xml"/><Relationship Id="rId1" Type="http://schemas.openxmlformats.org/officeDocument/2006/relationships/tags" Target="../tags/tag42.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xml"/><Relationship Id="rId3" Type="http://schemas.openxmlformats.org/officeDocument/2006/relationships/tags" Target="../tags/tag44.xml"/><Relationship Id="rId2" Type="http://schemas.openxmlformats.org/officeDocument/2006/relationships/image" Target="../media/image25.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4.xml"/><Relationship Id="rId2" Type="http://schemas.openxmlformats.org/officeDocument/2006/relationships/tags" Target="../tags/tag45.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xml"/><Relationship Id="rId2" Type="http://schemas.openxmlformats.org/officeDocument/2006/relationships/tags" Target="../tags/tag47.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4" Type="http://schemas.openxmlformats.org/officeDocument/2006/relationships/notesSlide" Target="../notesSlides/notesSlide2.xml"/><Relationship Id="rId23" Type="http://schemas.openxmlformats.org/officeDocument/2006/relationships/slideLayout" Target="../slideLayouts/slideLayout2.xml"/><Relationship Id="rId22" Type="http://schemas.openxmlformats.org/officeDocument/2006/relationships/image" Target="../media/image5.png"/><Relationship Id="rId21" Type="http://schemas.openxmlformats.org/officeDocument/2006/relationships/tags" Target="../tags/tag31.xml"/><Relationship Id="rId20" Type="http://schemas.openxmlformats.org/officeDocument/2006/relationships/tags" Target="../tags/tag30.xml"/><Relationship Id="rId2" Type="http://schemas.openxmlformats.org/officeDocument/2006/relationships/tags" Target="../tags/tag12.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xml"/><Relationship Id="rId2" Type="http://schemas.openxmlformats.org/officeDocument/2006/relationships/tags" Target="../tags/tag48.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2" Type="http://schemas.openxmlformats.org/officeDocument/2006/relationships/notesSlide" Target="../notesSlides/notesSlide22.xml"/><Relationship Id="rId31" Type="http://schemas.openxmlformats.org/officeDocument/2006/relationships/slideLayout" Target="../slideLayouts/slideLayout4.xml"/><Relationship Id="rId30" Type="http://schemas.openxmlformats.org/officeDocument/2006/relationships/tags" Target="../tags/tag78.xml"/><Relationship Id="rId3" Type="http://schemas.openxmlformats.org/officeDocument/2006/relationships/tags" Target="../tags/tag51.xml"/><Relationship Id="rId29" Type="http://schemas.openxmlformats.org/officeDocument/2006/relationships/tags" Target="../tags/tag77.xml"/><Relationship Id="rId28" Type="http://schemas.openxmlformats.org/officeDocument/2006/relationships/tags" Target="../tags/tag76.xml"/><Relationship Id="rId27" Type="http://schemas.openxmlformats.org/officeDocument/2006/relationships/tags" Target="../tags/tag75.xml"/><Relationship Id="rId26" Type="http://schemas.openxmlformats.org/officeDocument/2006/relationships/tags" Target="../tags/tag74.xml"/><Relationship Id="rId25" Type="http://schemas.openxmlformats.org/officeDocument/2006/relationships/tags" Target="../tags/tag73.xml"/><Relationship Id="rId24" Type="http://schemas.openxmlformats.org/officeDocument/2006/relationships/tags" Target="../tags/tag72.xml"/><Relationship Id="rId23" Type="http://schemas.openxmlformats.org/officeDocument/2006/relationships/tags" Target="../tags/tag71.xml"/><Relationship Id="rId22" Type="http://schemas.openxmlformats.org/officeDocument/2006/relationships/tags" Target="../tags/tag70.xml"/><Relationship Id="rId21" Type="http://schemas.openxmlformats.org/officeDocument/2006/relationships/tags" Target="../tags/tag69.xml"/><Relationship Id="rId20" Type="http://schemas.openxmlformats.org/officeDocument/2006/relationships/tags" Target="../tags/tag68.xml"/><Relationship Id="rId2" Type="http://schemas.openxmlformats.org/officeDocument/2006/relationships/tags" Target="../tags/tag50.xml"/><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4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4.xml"/><Relationship Id="rId7" Type="http://schemas.openxmlformats.org/officeDocument/2006/relationships/image" Target="../media/image17.png"/><Relationship Id="rId6" Type="http://schemas.openxmlformats.org/officeDocument/2006/relationships/tags" Target="../tags/tag34.xml"/><Relationship Id="rId5" Type="http://schemas.openxmlformats.org/officeDocument/2006/relationships/image" Target="../media/image16.png"/><Relationship Id="rId4" Type="http://schemas.openxmlformats.org/officeDocument/2006/relationships/image" Target="../media/image15.jpeg"/><Relationship Id="rId3" Type="http://schemas.openxmlformats.org/officeDocument/2006/relationships/tags" Target="../tags/tag33.xml"/><Relationship Id="rId2" Type="http://schemas.openxmlformats.org/officeDocument/2006/relationships/image" Target="../media/image14.png"/><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59253" y="1728999"/>
            <a:ext cx="3381054" cy="830997"/>
          </a:xfrm>
          <a:prstGeom prst="rect">
            <a:avLst/>
          </a:prstGeom>
          <a:noFill/>
        </p:spPr>
        <p:txBody>
          <a:bodyPr wrap="none" rtlCol="0">
            <a:noAutofit/>
          </a:bodyPr>
          <a:lstStyle/>
          <a:p>
            <a:r>
              <a:rPr lang="zh-CN" altLang="en-US" sz="3200" b="1" dirty="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第二十</a:t>
            </a:r>
            <a:r>
              <a:rPr lang="zh-CN" altLang="en-US" sz="3200" b="1" dirty="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六届</a:t>
            </a:r>
            <a:endParaRPr lang="zh-CN" altLang="en-US" sz="3200" b="1" dirty="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endParaRPr>
          </a:p>
        </p:txBody>
      </p:sp>
      <p:sp>
        <p:nvSpPr>
          <p:cNvPr id="8" name="文本框 7"/>
          <p:cNvSpPr txBox="1"/>
          <p:nvPr>
            <p:custDataLst>
              <p:tags r:id="rId1"/>
            </p:custDataLst>
          </p:nvPr>
        </p:nvSpPr>
        <p:spPr>
          <a:xfrm>
            <a:off x="899795" y="4557395"/>
            <a:ext cx="1056640" cy="338455"/>
          </a:xfrm>
          <a:prstGeom prst="rect">
            <a:avLst/>
          </a:prstGeom>
          <a:noFill/>
        </p:spPr>
        <p:txBody>
          <a:bodyPr wrap="none" rtlCol="0">
            <a:noAutofit/>
          </a:bodyPr>
          <a:lstStyle/>
          <a:p>
            <a:pPr algn="dist"/>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主</a:t>
            </a:r>
            <a:r>
              <a:rPr lang="en-US" altLang="zh-CN"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   </a:t>
            </a:r>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办：</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sp>
        <p:nvSpPr>
          <p:cNvPr id="9" name="文本框 8"/>
          <p:cNvSpPr txBox="1"/>
          <p:nvPr>
            <p:custDataLst>
              <p:tags r:id="rId2"/>
            </p:custDataLst>
          </p:nvPr>
        </p:nvSpPr>
        <p:spPr>
          <a:xfrm>
            <a:off x="896620" y="5001895"/>
            <a:ext cx="1278255" cy="338455"/>
          </a:xfrm>
          <a:prstGeom prst="rect">
            <a:avLst/>
          </a:prstGeom>
          <a:noFill/>
        </p:spPr>
        <p:txBody>
          <a:bodyPr wrap="none" rtlCol="0">
            <a:noAutofit/>
          </a:bodyPr>
          <a:lstStyle/>
          <a:p>
            <a:pPr algn="just"/>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承</a:t>
            </a:r>
            <a:r>
              <a:rPr lang="en-US" altLang="zh-CN"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   </a:t>
            </a:r>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办：</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sp>
        <p:nvSpPr>
          <p:cNvPr id="10" name="文本框 9"/>
          <p:cNvSpPr txBox="1"/>
          <p:nvPr>
            <p:custDataLst>
              <p:tags r:id="rId3"/>
            </p:custDataLst>
          </p:nvPr>
        </p:nvSpPr>
        <p:spPr>
          <a:xfrm>
            <a:off x="879475" y="5446395"/>
            <a:ext cx="1012190" cy="338455"/>
          </a:xfrm>
          <a:prstGeom prst="rect">
            <a:avLst/>
          </a:prstGeom>
          <a:noFill/>
        </p:spPr>
        <p:txBody>
          <a:bodyPr wrap="square" rtlCol="0">
            <a:noAutofit/>
          </a:bodyPr>
          <a:lstStyle/>
          <a:p>
            <a:pPr algn="dist"/>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负责人：</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sp>
        <p:nvSpPr>
          <p:cNvPr id="11" name="文本框 10"/>
          <p:cNvSpPr txBox="1"/>
          <p:nvPr>
            <p:custDataLst>
              <p:tags r:id="rId4"/>
            </p:custDataLst>
          </p:nvPr>
        </p:nvSpPr>
        <p:spPr>
          <a:xfrm>
            <a:off x="879626" y="5890895"/>
            <a:ext cx="1194558" cy="338455"/>
          </a:xfrm>
          <a:prstGeom prst="rect">
            <a:avLst/>
          </a:prstGeom>
          <a:noFill/>
        </p:spPr>
        <p:txBody>
          <a:bodyPr wrap="none" rtlCol="0">
            <a:noAutofit/>
          </a:bodyPr>
          <a:lstStyle/>
          <a:p>
            <a:pPr algn="dist"/>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联系人：</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sp>
        <p:nvSpPr>
          <p:cNvPr id="12" name="文本框 11"/>
          <p:cNvSpPr txBox="1"/>
          <p:nvPr>
            <p:custDataLst>
              <p:tags r:id="rId5"/>
            </p:custDataLst>
          </p:nvPr>
        </p:nvSpPr>
        <p:spPr>
          <a:xfrm>
            <a:off x="1908948" y="4542898"/>
            <a:ext cx="926857" cy="338554"/>
          </a:xfrm>
          <a:prstGeom prst="rect">
            <a:avLst/>
          </a:prstGeom>
          <a:noFill/>
        </p:spPr>
        <p:txBody>
          <a:bodyPr wrap="none" rtlCol="0">
            <a:noAutofit/>
          </a:bodyPr>
          <a:lstStyle/>
          <a:p>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教务处</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sp>
        <p:nvSpPr>
          <p:cNvPr id="13" name="文本框 12"/>
          <p:cNvSpPr txBox="1"/>
          <p:nvPr>
            <p:custDataLst>
              <p:tags r:id="rId6"/>
            </p:custDataLst>
          </p:nvPr>
        </p:nvSpPr>
        <p:spPr>
          <a:xfrm>
            <a:off x="1902598" y="4992577"/>
            <a:ext cx="926857" cy="338455"/>
          </a:xfrm>
          <a:prstGeom prst="rect">
            <a:avLst/>
          </a:prstGeom>
          <a:noFill/>
        </p:spPr>
        <p:txBody>
          <a:bodyPr wrap="none" rtlCol="0">
            <a:noAutofit/>
          </a:bodyPr>
          <a:lstStyle/>
          <a:p>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机电工程学院</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sp>
        <p:nvSpPr>
          <p:cNvPr id="14" name="文本框 13"/>
          <p:cNvSpPr txBox="1"/>
          <p:nvPr>
            <p:custDataLst>
              <p:tags r:id="rId7"/>
            </p:custDataLst>
          </p:nvPr>
        </p:nvSpPr>
        <p:spPr>
          <a:xfrm>
            <a:off x="1902598" y="5891737"/>
            <a:ext cx="1515158" cy="338455"/>
          </a:xfrm>
          <a:prstGeom prst="rect">
            <a:avLst/>
          </a:prstGeom>
          <a:noFill/>
        </p:spPr>
        <p:txBody>
          <a:bodyPr wrap="none" rtlCol="0">
            <a:noAutofit/>
          </a:bodyPr>
          <a:lstStyle/>
          <a:p>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张俊伟</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grpSp>
        <p:nvGrpSpPr>
          <p:cNvPr id="15" name="组合 14"/>
          <p:cNvGrpSpPr/>
          <p:nvPr/>
        </p:nvGrpSpPr>
        <p:grpSpPr>
          <a:xfrm flipH="1">
            <a:off x="683895" y="4662805"/>
            <a:ext cx="138430" cy="1480185"/>
            <a:chOff x="565150" y="4197236"/>
            <a:chExt cx="190500" cy="1919387"/>
          </a:xfrm>
          <a:effectLst>
            <a:outerShdw blurRad="127000" dist="38100" dir="5400000" algn="t" rotWithShape="0">
              <a:srgbClr val="0142D3">
                <a:alpha val="20000"/>
              </a:srgbClr>
            </a:outerShdw>
          </a:effectLst>
        </p:grpSpPr>
        <p:sp>
          <p:nvSpPr>
            <p:cNvPr id="16" name="椭圆 15"/>
            <p:cNvSpPr/>
            <p:nvPr/>
          </p:nvSpPr>
          <p:spPr>
            <a:xfrm>
              <a:off x="565150" y="4197236"/>
              <a:ext cx="190500" cy="190500"/>
            </a:xfrm>
            <a:prstGeom prst="ellipse">
              <a:avLst/>
            </a:prstGeom>
            <a:gradFill>
              <a:gsLst>
                <a:gs pos="100000">
                  <a:schemeClr val="accent4"/>
                </a:gs>
                <a:gs pos="0">
                  <a:schemeClr val="accent3"/>
                </a:gs>
              </a:gsLst>
              <a:lin ang="5400000" scaled="1"/>
            </a:gradFill>
            <a:ln>
              <a:noFill/>
            </a:ln>
            <a:effectLst>
              <a:outerShdw blurRad="266700" sx="102000" sy="102000" algn="ctr" rotWithShape="0">
                <a:srgbClr val="0142D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000" b="1">
                <a:latin typeface="微软雅黑" panose="020B0503020204020204" pitchFamily="34" charset="-122"/>
                <a:ea typeface="微软雅黑" panose="020B0503020204020204" pitchFamily="34" charset="-122"/>
              </a:endParaRPr>
            </a:p>
          </p:txBody>
        </p:sp>
        <p:sp>
          <p:nvSpPr>
            <p:cNvPr id="17" name="椭圆 16"/>
            <p:cNvSpPr/>
            <p:nvPr/>
          </p:nvSpPr>
          <p:spPr>
            <a:xfrm>
              <a:off x="565150" y="4785946"/>
              <a:ext cx="190500" cy="190500"/>
            </a:xfrm>
            <a:prstGeom prst="ellipse">
              <a:avLst/>
            </a:prstGeom>
            <a:gradFill>
              <a:gsLst>
                <a:gs pos="100000">
                  <a:schemeClr val="accent4"/>
                </a:gs>
                <a:gs pos="0">
                  <a:schemeClr val="accent3"/>
                </a:gs>
              </a:gsLst>
              <a:lin ang="5400000" scaled="1"/>
            </a:gradFill>
            <a:ln>
              <a:noFill/>
            </a:ln>
            <a:effectLst>
              <a:outerShdw blurRad="266700" sx="102000" sy="102000" algn="ctr" rotWithShape="0">
                <a:srgbClr val="0142D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000" b="1">
                <a:latin typeface="微软雅黑" panose="020B0503020204020204" pitchFamily="34" charset="-122"/>
                <a:ea typeface="微软雅黑" panose="020B0503020204020204" pitchFamily="34" charset="-122"/>
              </a:endParaRPr>
            </a:p>
          </p:txBody>
        </p:sp>
        <p:sp>
          <p:nvSpPr>
            <p:cNvPr id="18" name="椭圆 17"/>
            <p:cNvSpPr/>
            <p:nvPr/>
          </p:nvSpPr>
          <p:spPr>
            <a:xfrm>
              <a:off x="565150" y="5361010"/>
              <a:ext cx="190500" cy="190500"/>
            </a:xfrm>
            <a:prstGeom prst="ellipse">
              <a:avLst/>
            </a:prstGeom>
            <a:gradFill>
              <a:gsLst>
                <a:gs pos="100000">
                  <a:schemeClr val="accent4"/>
                </a:gs>
                <a:gs pos="0">
                  <a:schemeClr val="accent3"/>
                </a:gs>
              </a:gsLst>
              <a:lin ang="5400000" scaled="1"/>
            </a:gradFill>
            <a:ln>
              <a:noFill/>
            </a:ln>
            <a:effectLst>
              <a:outerShdw blurRad="266700" sx="102000" sy="102000" algn="ctr" rotWithShape="0">
                <a:srgbClr val="0142D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000" b="1">
                <a:latin typeface="微软雅黑" panose="020B0503020204020204" pitchFamily="34" charset="-122"/>
                <a:ea typeface="微软雅黑" panose="020B0503020204020204" pitchFamily="34" charset="-122"/>
              </a:endParaRPr>
            </a:p>
          </p:txBody>
        </p:sp>
        <p:sp>
          <p:nvSpPr>
            <p:cNvPr id="19" name="椭圆 18"/>
            <p:cNvSpPr/>
            <p:nvPr/>
          </p:nvSpPr>
          <p:spPr>
            <a:xfrm>
              <a:off x="565150" y="5926123"/>
              <a:ext cx="190500" cy="190500"/>
            </a:xfrm>
            <a:prstGeom prst="ellipse">
              <a:avLst/>
            </a:prstGeom>
            <a:gradFill>
              <a:gsLst>
                <a:gs pos="100000">
                  <a:schemeClr val="accent4"/>
                </a:gs>
                <a:gs pos="0">
                  <a:schemeClr val="accent3"/>
                </a:gs>
              </a:gsLst>
              <a:lin ang="5400000" scaled="1"/>
            </a:gradFill>
            <a:ln>
              <a:noFill/>
            </a:ln>
            <a:effectLst>
              <a:outerShdw blurRad="266700" sx="102000" sy="102000" algn="ctr" rotWithShape="0">
                <a:srgbClr val="0142D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000" b="1">
                <a:latin typeface="微软雅黑" panose="020B0503020204020204" pitchFamily="34" charset="-122"/>
                <a:ea typeface="微软雅黑" panose="020B0503020204020204" pitchFamily="34" charset="-122"/>
              </a:endParaRPr>
            </a:p>
          </p:txBody>
        </p:sp>
      </p:grpSp>
      <p:sp>
        <p:nvSpPr>
          <p:cNvPr id="20" name="文本框 19"/>
          <p:cNvSpPr txBox="1"/>
          <p:nvPr/>
        </p:nvSpPr>
        <p:spPr>
          <a:xfrm>
            <a:off x="602615" y="3241675"/>
            <a:ext cx="7370445" cy="400050"/>
          </a:xfrm>
          <a:prstGeom prst="rect">
            <a:avLst/>
          </a:prstGeom>
          <a:noFill/>
        </p:spPr>
        <p:txBody>
          <a:bodyPr wrap="square" rtlCol="0">
            <a:noAutofit/>
          </a:bodyPr>
          <a:lstStyle/>
          <a:p>
            <a:pPr algn="dist"/>
            <a:r>
              <a:rPr lang="en-US" altLang="zh-CN" sz="2000" b="1" dirty="0">
                <a:solidFill>
                  <a:schemeClr val="bg1"/>
                </a:solidFill>
                <a:latin typeface="阿里巴巴普惠体 2.0 45 Light" panose="00020600040101010101" pitchFamily="18" charset="-122"/>
                <a:ea typeface="阿里巴巴普惠体 2.0 45 Light" panose="00020600040101010101" pitchFamily="18" charset="-122"/>
                <a:cs typeface="阿里巴巴普惠体 2.0 45 Light" panose="00020600040101010101" pitchFamily="18" charset="-122"/>
              </a:rPr>
              <a:t>China Robotics and Artificial Intelligence Competition</a:t>
            </a:r>
            <a:endParaRPr lang="en-US" altLang="zh-CN" sz="2000" b="1" dirty="0">
              <a:solidFill>
                <a:schemeClr val="bg1"/>
              </a:solidFill>
              <a:latin typeface="阿里巴巴普惠体 2.0 45 Light" panose="00020600040101010101" pitchFamily="18" charset="-122"/>
              <a:ea typeface="阿里巴巴普惠体 2.0 45 Light" panose="00020600040101010101" pitchFamily="18" charset="-122"/>
              <a:cs typeface="阿里巴巴普惠体 2.0 45 Light" panose="00020600040101010101" pitchFamily="18" charset="-122"/>
            </a:endParaRPr>
          </a:p>
        </p:txBody>
      </p:sp>
      <p:grpSp>
        <p:nvGrpSpPr>
          <p:cNvPr id="21" name="组合 20"/>
          <p:cNvGrpSpPr/>
          <p:nvPr/>
        </p:nvGrpSpPr>
        <p:grpSpPr>
          <a:xfrm>
            <a:off x="660400" y="3710940"/>
            <a:ext cx="7769860" cy="76200"/>
            <a:chOff x="660400" y="3796506"/>
            <a:chExt cx="6283960" cy="56357"/>
          </a:xfrm>
        </p:grpSpPr>
        <p:sp>
          <p:nvSpPr>
            <p:cNvPr id="22" name="平行四边形 21"/>
            <p:cNvSpPr/>
            <p:nvPr/>
          </p:nvSpPr>
          <p:spPr>
            <a:xfrm>
              <a:off x="660400" y="3796506"/>
              <a:ext cx="1373981" cy="56357"/>
            </a:xfrm>
            <a:prstGeom prst="parallelogram">
              <a:avLst>
                <a:gd name="adj" fmla="val 56251"/>
              </a:avLst>
            </a:prstGeom>
            <a:gradFill flip="none" rotWithShape="1">
              <a:gsLst>
                <a:gs pos="100000">
                  <a:schemeClr val="accent4"/>
                </a:gs>
                <a:gs pos="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1"/>
            </a:p>
          </p:txBody>
        </p:sp>
        <p:cxnSp>
          <p:nvCxnSpPr>
            <p:cNvPr id="23" name="直接连接符 22"/>
            <p:cNvCxnSpPr/>
            <p:nvPr/>
          </p:nvCxnSpPr>
          <p:spPr>
            <a:xfrm flipV="1">
              <a:off x="1964079" y="3823970"/>
              <a:ext cx="4980281" cy="7065"/>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任意多边形: 形状 23"/>
          <p:cNvSpPr/>
          <p:nvPr/>
        </p:nvSpPr>
        <p:spPr>
          <a:xfrm>
            <a:off x="7184789" y="0"/>
            <a:ext cx="5007211" cy="7048500"/>
          </a:xfrm>
          <a:custGeom>
            <a:avLst/>
            <a:gdLst>
              <a:gd name="connsiteX0" fmla="*/ 1591309 w 5007211"/>
              <a:gd name="connsiteY0" fmla="*/ 0 h 6858000"/>
              <a:gd name="connsiteX1" fmla="*/ 5007211 w 5007211"/>
              <a:gd name="connsiteY1" fmla="*/ 0 h 6858000"/>
              <a:gd name="connsiteX2" fmla="*/ 5007211 w 5007211"/>
              <a:gd name="connsiteY2" fmla="*/ 6858000 h 6858000"/>
              <a:gd name="connsiteX3" fmla="*/ 0 w 5007211"/>
              <a:gd name="connsiteY3" fmla="*/ 6858000 h 6858000"/>
              <a:gd name="connsiteX4" fmla="*/ 96777 w 5007211"/>
              <a:gd name="connsiteY4" fmla="*/ 6672531 h 6858000"/>
              <a:gd name="connsiteX5" fmla="*/ 1693915 w 5007211"/>
              <a:gd name="connsiteY5" fmla="*/ 4775200 h 6858000"/>
              <a:gd name="connsiteX6" fmla="*/ 968201 w 5007211"/>
              <a:gd name="connsiteY6" fmla="*/ 2017486 h 6858000"/>
              <a:gd name="connsiteX7" fmla="*/ 1539008 w 5007211"/>
              <a:gd name="connsiteY7" fmla="*/ 656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7211" h="6858000">
                <a:moveTo>
                  <a:pt x="1591309" y="0"/>
                </a:moveTo>
                <a:lnTo>
                  <a:pt x="5007211" y="0"/>
                </a:lnTo>
                <a:lnTo>
                  <a:pt x="5007211" y="6858000"/>
                </a:lnTo>
                <a:lnTo>
                  <a:pt x="0" y="6858000"/>
                </a:lnTo>
                <a:lnTo>
                  <a:pt x="96777" y="6672531"/>
                </a:lnTo>
                <a:cubicBezTo>
                  <a:pt x="621804" y="5786578"/>
                  <a:pt x="1541164" y="5497462"/>
                  <a:pt x="1693915" y="4775200"/>
                </a:cubicBezTo>
                <a:cubicBezTo>
                  <a:pt x="1897583" y="3812185"/>
                  <a:pt x="964421" y="3029101"/>
                  <a:pt x="968201" y="2017486"/>
                </a:cubicBezTo>
                <a:cubicBezTo>
                  <a:pt x="970800" y="1322001"/>
                  <a:pt x="1140189" y="608650"/>
                  <a:pt x="1539008" y="65648"/>
                </a:cubicBezTo>
                <a:close/>
              </a:path>
            </a:pathLst>
          </a:custGeom>
          <a:blipFill dpi="0" rotWithShape="0">
            <a:blip r:embed="rId8"/>
            <a:srcRect/>
            <a:tile tx="-2146300" ty="-25400" sx="100000" sy="100000" flip="none" algn="tl"/>
          </a:blipFill>
          <a:ln>
            <a:noFill/>
          </a:ln>
          <a:effectLst>
            <a:innerShdw blurRad="368300" dist="50800" dir="10800000">
              <a:schemeClr val="accent1">
                <a:alpha val="3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5" name="文本框 24"/>
          <p:cNvSpPr txBox="1"/>
          <p:nvPr>
            <p:custDataLst>
              <p:tags r:id="rId9"/>
            </p:custDataLst>
          </p:nvPr>
        </p:nvSpPr>
        <p:spPr>
          <a:xfrm>
            <a:off x="1902460" y="5442157"/>
            <a:ext cx="1672590" cy="338455"/>
          </a:xfrm>
          <a:prstGeom prst="rect">
            <a:avLst/>
          </a:prstGeom>
          <a:noFill/>
        </p:spPr>
        <p:txBody>
          <a:bodyPr wrap="none" rtlCol="0">
            <a:noAutofit/>
          </a:bodyPr>
          <a:lstStyle/>
          <a:p>
            <a:pPr algn="l"/>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sym typeface="+mn-ea"/>
              </a:rPr>
              <a:t>郄龙飞、</a:t>
            </a:r>
            <a:r>
              <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rPr>
              <a:t>马秀清</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2.0 45 Light" panose="00020600040101010101" pitchFamily="18" charset="-122"/>
            </a:endParaRPr>
          </a:p>
        </p:txBody>
      </p:sp>
      <p:sp>
        <p:nvSpPr>
          <p:cNvPr id="6" name="文本框 5"/>
          <p:cNvSpPr txBox="1"/>
          <p:nvPr/>
        </p:nvSpPr>
        <p:spPr>
          <a:xfrm>
            <a:off x="540385" y="2416175"/>
            <a:ext cx="9217660" cy="1108075"/>
          </a:xfrm>
          <a:prstGeom prst="rect">
            <a:avLst/>
          </a:prstGeom>
          <a:noFill/>
        </p:spPr>
        <p:txBody>
          <a:bodyPr wrap="none" rtlCol="0">
            <a:noAutofit/>
          </a:bodyPr>
          <a:lstStyle/>
          <a:p>
            <a:pPr algn="l"/>
            <a:r>
              <a:rPr sz="4000" b="1" dirty="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中国机器人及人工智能大赛</a:t>
            </a:r>
            <a:r>
              <a:rPr lang="zh-CN" sz="4000" b="1" dirty="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宣讲会</a:t>
            </a:r>
            <a:endParaRPr lang="zh-CN" sz="4000" b="1" dirty="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endParaRPr>
          </a:p>
        </p:txBody>
      </p:sp>
      <p:pic>
        <p:nvPicPr>
          <p:cNvPr id="2" name="图片 1" descr="2"/>
          <p:cNvPicPr>
            <a:picLocks noChangeAspect="1"/>
          </p:cNvPicPr>
          <p:nvPr/>
        </p:nvPicPr>
        <p:blipFill>
          <a:blip r:embed="rId10"/>
          <a:stretch>
            <a:fillRect/>
          </a:stretch>
        </p:blipFill>
        <p:spPr>
          <a:xfrm>
            <a:off x="660400" y="513080"/>
            <a:ext cx="864870" cy="8648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709485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3" name="文本框 2"/>
          <p:cNvSpPr txBox="1"/>
          <p:nvPr/>
        </p:nvSpPr>
        <p:spPr>
          <a:xfrm>
            <a:off x="4790440" y="12465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比赛项目</a:t>
            </a:r>
            <a:endParaRPr lang="en-US" sz="2000" b="1">
              <a:sym typeface="+mn-ea"/>
            </a:endParaRPr>
          </a:p>
        </p:txBody>
      </p:sp>
      <p:sp>
        <p:nvSpPr>
          <p:cNvPr id="5" name="文本占位符 131"/>
          <p:cNvSpPr/>
          <p:nvPr/>
        </p:nvSpPr>
        <p:spPr>
          <a:xfrm>
            <a:off x="357505" y="3481705"/>
            <a:ext cx="1769110" cy="76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黑体" panose="0201060906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比赛</a:t>
            </a:r>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项目</a:t>
            </a:r>
            <a:endPar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文本框 10"/>
          <p:cNvSpPr txBox="1"/>
          <p:nvPr/>
        </p:nvSpPr>
        <p:spPr>
          <a:xfrm>
            <a:off x="2896235" y="2490470"/>
            <a:ext cx="1449705" cy="398780"/>
          </a:xfrm>
          <a:prstGeom prst="rect">
            <a:avLst/>
          </a:prstGeom>
          <a:noFill/>
        </p:spPr>
        <p:txBody>
          <a:bodyPr wrap="square" rtlCol="0" anchor="t">
            <a:spAutoFit/>
          </a:bodyPr>
          <a:p>
            <a:r>
              <a:rPr lang="zh-CN" altLang="en-US" sz="2000" b="1">
                <a:effectLst/>
                <a:sym typeface="+mn-ea"/>
              </a:rPr>
              <a:t>①</a:t>
            </a:r>
            <a:r>
              <a:rPr lang="en-US" altLang="zh-CN" sz="2000" b="1">
                <a:effectLst/>
                <a:sym typeface="+mn-ea"/>
              </a:rPr>
              <a:t> </a:t>
            </a:r>
            <a:r>
              <a:rPr lang="zh-CN" altLang="en-US" sz="2000" b="1">
                <a:solidFill>
                  <a:srgbClr val="7030A0"/>
                </a:solidFill>
                <a:effectLst/>
                <a:latin typeface="微软雅黑" panose="020B0503020204020204" pitchFamily="34" charset="-122"/>
                <a:ea typeface="微软雅黑" panose="020B0503020204020204" pitchFamily="34" charset="-122"/>
                <a:sym typeface="+mn-ea"/>
              </a:rPr>
              <a:t>创新赛</a:t>
            </a:r>
            <a:endParaRPr lang="zh-CN" altLang="en-US" sz="2000" b="1">
              <a:solidFill>
                <a:srgbClr val="7030A0"/>
              </a:solidFill>
              <a:effectLst/>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896235" y="3293745"/>
            <a:ext cx="1257300" cy="398780"/>
          </a:xfrm>
          <a:prstGeom prst="rect">
            <a:avLst/>
          </a:prstGeom>
          <a:noFill/>
        </p:spPr>
        <p:txBody>
          <a:bodyPr wrap="none" rtlCol="0" anchor="t">
            <a:spAutoFit/>
          </a:bodyPr>
          <a:p>
            <a:pPr algn="l"/>
            <a:r>
              <a:rPr lang="zh-CN" altLang="en-US" sz="2000" b="1">
                <a:effectLst/>
                <a:sym typeface="+mn-ea"/>
              </a:rPr>
              <a:t>②</a:t>
            </a:r>
            <a:r>
              <a:rPr lang="en-US" altLang="zh-CN" sz="2000" b="1">
                <a:effectLst/>
                <a:sym typeface="+mn-ea"/>
              </a:rPr>
              <a:t> </a:t>
            </a:r>
            <a:r>
              <a:rPr lang="zh-CN" altLang="en-US" sz="2000" b="1">
                <a:solidFill>
                  <a:srgbClr val="0070C0"/>
                </a:solidFill>
                <a:effectLst/>
                <a:latin typeface="微软雅黑" panose="020B0503020204020204" pitchFamily="34" charset="-122"/>
                <a:ea typeface="微软雅黑" panose="020B0503020204020204" pitchFamily="34" charset="-122"/>
                <a:sym typeface="+mn-ea"/>
              </a:rPr>
              <a:t>应用赛</a:t>
            </a:r>
            <a:endParaRPr lang="zh-CN" altLang="en-US" sz="2000" b="1">
              <a:solidFill>
                <a:srgbClr val="0070C0"/>
              </a:solidFill>
              <a:effectLst/>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2896235" y="4097020"/>
            <a:ext cx="1257300" cy="398780"/>
          </a:xfrm>
          <a:prstGeom prst="rect">
            <a:avLst/>
          </a:prstGeom>
          <a:noFill/>
        </p:spPr>
        <p:txBody>
          <a:bodyPr wrap="none" rtlCol="0" anchor="t">
            <a:spAutoFit/>
          </a:bodyPr>
          <a:p>
            <a:pPr algn="l"/>
            <a:r>
              <a:rPr lang="zh-CN" altLang="en-US" sz="2000" b="1">
                <a:effectLst/>
                <a:sym typeface="+mn-ea"/>
              </a:rPr>
              <a:t>③</a:t>
            </a:r>
            <a:r>
              <a:rPr lang="en-US" altLang="zh-CN" sz="2000" b="1">
                <a:effectLst/>
                <a:sym typeface="+mn-ea"/>
              </a:rPr>
              <a:t> </a:t>
            </a:r>
            <a:r>
              <a:rPr lang="zh-CN" altLang="en-US" sz="2000" b="1">
                <a:solidFill>
                  <a:srgbClr val="00B050"/>
                </a:solidFill>
                <a:effectLst/>
                <a:latin typeface="微软雅黑" panose="020B0503020204020204" pitchFamily="34" charset="-122"/>
                <a:ea typeface="微软雅黑" panose="020B0503020204020204" pitchFamily="34" charset="-122"/>
                <a:sym typeface="+mn-ea"/>
              </a:rPr>
              <a:t>竞技赛</a:t>
            </a:r>
            <a:endParaRPr lang="zh-CN" altLang="en-US" sz="2000" b="1">
              <a:solidFill>
                <a:srgbClr val="00B050"/>
              </a:solidFill>
              <a:effectLst/>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2896235" y="4900295"/>
            <a:ext cx="1332865" cy="398780"/>
          </a:xfrm>
          <a:prstGeom prst="rect">
            <a:avLst/>
          </a:prstGeom>
          <a:noFill/>
        </p:spPr>
        <p:txBody>
          <a:bodyPr wrap="none" rtlCol="0" anchor="t">
            <a:spAutoFit/>
          </a:bodyPr>
          <a:p>
            <a:pPr algn="l"/>
            <a:r>
              <a:rPr lang="zh-CN" altLang="en-US" sz="2000" b="1">
                <a:effectLst/>
                <a:sym typeface="+mn-ea"/>
              </a:rPr>
              <a:t>④</a:t>
            </a:r>
            <a:r>
              <a:rPr lang="en-US" altLang="zh-CN"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挑战赛</a:t>
            </a:r>
            <a:r>
              <a:rPr lang="en-US" altLang="zh-CN" sz="2000" b="1">
                <a:effectLst/>
                <a:sym typeface="+mn-ea"/>
              </a:rPr>
              <a:t> </a:t>
            </a:r>
            <a:endParaRPr lang="en-US" altLang="zh-CN" sz="2000" b="1">
              <a:effectLst/>
              <a:sym typeface="+mn-ea"/>
            </a:endParaRPr>
          </a:p>
        </p:txBody>
      </p:sp>
      <p:sp>
        <p:nvSpPr>
          <p:cNvPr id="22" name="左大括号 21"/>
          <p:cNvSpPr/>
          <p:nvPr/>
        </p:nvSpPr>
        <p:spPr>
          <a:xfrm>
            <a:off x="2501265" y="2569210"/>
            <a:ext cx="278765" cy="2564130"/>
          </a:xfrm>
          <a:prstGeom prst="leftBrace">
            <a:avLst>
              <a:gd name="adj1" fmla="val 28111"/>
              <a:gd name="adj2" fmla="val 50386"/>
            </a:avLst>
          </a:prstGeom>
          <a:ln w="57150">
            <a:solidFill>
              <a:srgbClr val="00B0F0"/>
            </a:solidFill>
          </a:ln>
        </p:spPr>
        <p:style>
          <a:lnRef idx="3">
            <a:schemeClr val="accent6"/>
          </a:lnRef>
          <a:fillRef idx="0">
            <a:schemeClr val="accent6"/>
          </a:fillRef>
          <a:effectRef idx="2">
            <a:schemeClr val="accent6"/>
          </a:effectRef>
          <a:fontRef idx="minor">
            <a:schemeClr val="tx1"/>
          </a:fontRef>
        </p:style>
        <p:txBody>
          <a:bodyPr rtlCol="0" anchor="ctr"/>
          <a:p>
            <a:pPr algn="ctr"/>
            <a:endParaRPr lang="zh-CN" altLang="en-US"/>
          </a:p>
        </p:txBody>
      </p:sp>
      <p:cxnSp>
        <p:nvCxnSpPr>
          <p:cNvPr id="49" name="直接箭头连接符 48"/>
          <p:cNvCxnSpPr/>
          <p:nvPr/>
        </p:nvCxnSpPr>
        <p:spPr>
          <a:xfrm>
            <a:off x="4269740" y="4296410"/>
            <a:ext cx="615950" cy="0"/>
          </a:xfrm>
          <a:prstGeom prst="straightConnector1">
            <a:avLst/>
          </a:prstGeom>
          <a:ln w="38100">
            <a:tailEnd type="arrow"/>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5143500" y="3211830"/>
            <a:ext cx="4279900" cy="2168525"/>
          </a:xfrm>
          <a:prstGeom prst="rect">
            <a:avLst/>
          </a:prstGeom>
          <a:noFill/>
          <a:ln>
            <a:solidFill>
              <a:schemeClr val="accent2"/>
            </a:solidFill>
          </a:ln>
        </p:spPr>
        <p:txBody>
          <a:bodyPr wrap="square" rtlCol="0" anchor="t">
            <a:spAutoFit/>
          </a:bodyPr>
          <a:p>
            <a:pPr indent="0" fontAlgn="auto">
              <a:lnSpc>
                <a:spcPct val="150000"/>
              </a:lnSpc>
            </a:pPr>
            <a:r>
              <a:rPr lang="en-US" altLang="zh-CN" b="1">
                <a:latin typeface="微软雅黑" panose="020B0503020204020204" pitchFamily="34" charset="-122"/>
                <a:ea typeface="微软雅黑" panose="020B0503020204020204" pitchFamily="34" charset="-122"/>
              </a:rPr>
              <a:t>机器人竞技赛（Simuro 足球）</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机器人竞技赛（格斗）</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机器人竞技赛（仿人短跑、障碍跑、不规则地形、点球）</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机器人竞技赛（iLoboke 足球）</a:t>
            </a:r>
            <a:endParaRPr lang="en-US" altLang="zh-CN"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26999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3" name="文本框 2"/>
          <p:cNvSpPr txBox="1"/>
          <p:nvPr/>
        </p:nvSpPr>
        <p:spPr>
          <a:xfrm>
            <a:off x="4790440" y="112585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比赛项目</a:t>
            </a:r>
            <a:endParaRPr lang="en-US" sz="2000" b="1">
              <a:sym typeface="+mn-ea"/>
            </a:endParaRPr>
          </a:p>
        </p:txBody>
      </p:sp>
      <p:sp>
        <p:nvSpPr>
          <p:cNvPr id="5" name="文本占位符 131"/>
          <p:cNvSpPr/>
          <p:nvPr/>
        </p:nvSpPr>
        <p:spPr>
          <a:xfrm>
            <a:off x="357505" y="3481705"/>
            <a:ext cx="1769110" cy="76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黑体" panose="0201060906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比赛</a:t>
            </a:r>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项目</a:t>
            </a:r>
            <a:endPar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文本框 10"/>
          <p:cNvSpPr txBox="1"/>
          <p:nvPr/>
        </p:nvSpPr>
        <p:spPr>
          <a:xfrm>
            <a:off x="2896235" y="2490470"/>
            <a:ext cx="1449705" cy="398780"/>
          </a:xfrm>
          <a:prstGeom prst="rect">
            <a:avLst/>
          </a:prstGeom>
          <a:noFill/>
        </p:spPr>
        <p:txBody>
          <a:bodyPr wrap="square" rtlCol="0" anchor="t">
            <a:spAutoFit/>
          </a:bodyPr>
          <a:p>
            <a:r>
              <a:rPr lang="zh-CN" altLang="en-US" sz="2000" b="1">
                <a:effectLst/>
                <a:sym typeface="+mn-ea"/>
              </a:rPr>
              <a:t>①</a:t>
            </a:r>
            <a:r>
              <a:rPr lang="en-US" altLang="zh-CN" sz="2000" b="1">
                <a:effectLst/>
                <a:sym typeface="+mn-ea"/>
              </a:rPr>
              <a:t> </a:t>
            </a:r>
            <a:r>
              <a:rPr lang="zh-CN" altLang="en-US" sz="2000" b="1">
                <a:solidFill>
                  <a:srgbClr val="7030A0"/>
                </a:solidFill>
                <a:effectLst/>
                <a:latin typeface="微软雅黑" panose="020B0503020204020204" pitchFamily="34" charset="-122"/>
                <a:ea typeface="微软雅黑" panose="020B0503020204020204" pitchFamily="34" charset="-122"/>
                <a:sym typeface="+mn-ea"/>
              </a:rPr>
              <a:t>创新赛</a:t>
            </a:r>
            <a:endParaRPr lang="zh-CN" altLang="en-US" sz="2000" b="1">
              <a:solidFill>
                <a:srgbClr val="7030A0"/>
              </a:solidFill>
              <a:effectLst/>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896235" y="3293745"/>
            <a:ext cx="1257300" cy="398780"/>
          </a:xfrm>
          <a:prstGeom prst="rect">
            <a:avLst/>
          </a:prstGeom>
          <a:noFill/>
        </p:spPr>
        <p:txBody>
          <a:bodyPr wrap="none" rtlCol="0" anchor="t">
            <a:spAutoFit/>
          </a:bodyPr>
          <a:p>
            <a:pPr algn="l"/>
            <a:r>
              <a:rPr lang="zh-CN" altLang="en-US" sz="2000" b="1">
                <a:effectLst/>
                <a:sym typeface="+mn-ea"/>
              </a:rPr>
              <a:t>②</a:t>
            </a:r>
            <a:r>
              <a:rPr lang="en-US" altLang="zh-CN" sz="2000" b="1">
                <a:effectLst/>
                <a:sym typeface="+mn-ea"/>
              </a:rPr>
              <a:t> </a:t>
            </a:r>
            <a:r>
              <a:rPr lang="zh-CN" altLang="en-US" sz="2000" b="1">
                <a:solidFill>
                  <a:srgbClr val="0070C0"/>
                </a:solidFill>
                <a:effectLst/>
                <a:latin typeface="微软雅黑" panose="020B0503020204020204" pitchFamily="34" charset="-122"/>
                <a:ea typeface="微软雅黑" panose="020B0503020204020204" pitchFamily="34" charset="-122"/>
                <a:sym typeface="+mn-ea"/>
              </a:rPr>
              <a:t>应用赛</a:t>
            </a:r>
            <a:endParaRPr lang="zh-CN" altLang="en-US" sz="2000" b="1">
              <a:solidFill>
                <a:srgbClr val="0070C0"/>
              </a:solidFill>
              <a:effectLst/>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2896235" y="4097020"/>
            <a:ext cx="1257300" cy="398780"/>
          </a:xfrm>
          <a:prstGeom prst="rect">
            <a:avLst/>
          </a:prstGeom>
          <a:noFill/>
        </p:spPr>
        <p:txBody>
          <a:bodyPr wrap="none" rtlCol="0" anchor="t">
            <a:spAutoFit/>
          </a:bodyPr>
          <a:p>
            <a:pPr algn="l"/>
            <a:r>
              <a:rPr lang="zh-CN" altLang="en-US" sz="2000" b="1">
                <a:effectLst/>
                <a:sym typeface="+mn-ea"/>
              </a:rPr>
              <a:t>③</a:t>
            </a:r>
            <a:r>
              <a:rPr lang="en-US" altLang="zh-CN" sz="2000" b="1">
                <a:effectLst/>
                <a:sym typeface="+mn-ea"/>
              </a:rPr>
              <a:t> </a:t>
            </a:r>
            <a:r>
              <a:rPr lang="zh-CN" altLang="en-US" sz="2000" b="1">
                <a:solidFill>
                  <a:srgbClr val="00B050"/>
                </a:solidFill>
                <a:effectLst/>
                <a:latin typeface="微软雅黑" panose="020B0503020204020204" pitchFamily="34" charset="-122"/>
                <a:ea typeface="微软雅黑" panose="020B0503020204020204" pitchFamily="34" charset="-122"/>
                <a:sym typeface="+mn-ea"/>
              </a:rPr>
              <a:t>竞技赛</a:t>
            </a:r>
            <a:endParaRPr lang="zh-CN" altLang="en-US" sz="2000" b="1">
              <a:solidFill>
                <a:srgbClr val="00B050"/>
              </a:solidFill>
              <a:effectLst/>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2896235" y="4900295"/>
            <a:ext cx="1332865" cy="398780"/>
          </a:xfrm>
          <a:prstGeom prst="rect">
            <a:avLst/>
          </a:prstGeom>
          <a:noFill/>
        </p:spPr>
        <p:txBody>
          <a:bodyPr wrap="none" rtlCol="0" anchor="t">
            <a:spAutoFit/>
          </a:bodyPr>
          <a:p>
            <a:pPr algn="l"/>
            <a:r>
              <a:rPr lang="zh-CN" altLang="en-US" sz="2000" b="1">
                <a:effectLst/>
                <a:sym typeface="+mn-ea"/>
              </a:rPr>
              <a:t>④</a:t>
            </a:r>
            <a:r>
              <a:rPr lang="en-US" altLang="zh-CN"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挑战赛</a:t>
            </a:r>
            <a:r>
              <a:rPr lang="en-US" altLang="zh-CN" sz="2000" b="1">
                <a:effectLst/>
                <a:sym typeface="+mn-ea"/>
              </a:rPr>
              <a:t> </a:t>
            </a:r>
            <a:endParaRPr lang="en-US" altLang="zh-CN" sz="2000" b="1">
              <a:effectLst/>
              <a:sym typeface="+mn-ea"/>
            </a:endParaRPr>
          </a:p>
        </p:txBody>
      </p:sp>
      <p:sp>
        <p:nvSpPr>
          <p:cNvPr id="22" name="左大括号 21"/>
          <p:cNvSpPr/>
          <p:nvPr/>
        </p:nvSpPr>
        <p:spPr>
          <a:xfrm>
            <a:off x="2501265" y="2569210"/>
            <a:ext cx="278765" cy="2564130"/>
          </a:xfrm>
          <a:prstGeom prst="leftBrace">
            <a:avLst>
              <a:gd name="adj1" fmla="val 28111"/>
              <a:gd name="adj2" fmla="val 50386"/>
            </a:avLst>
          </a:prstGeom>
          <a:ln w="57150">
            <a:solidFill>
              <a:srgbClr val="00B0F0"/>
            </a:solidFill>
          </a:ln>
        </p:spPr>
        <p:style>
          <a:lnRef idx="3">
            <a:schemeClr val="accent6"/>
          </a:lnRef>
          <a:fillRef idx="0">
            <a:schemeClr val="accent6"/>
          </a:fillRef>
          <a:effectRef idx="2">
            <a:schemeClr val="accent6"/>
          </a:effectRef>
          <a:fontRef idx="minor">
            <a:schemeClr val="tx1"/>
          </a:fontRef>
        </p:style>
        <p:txBody>
          <a:bodyPr rtlCol="0" anchor="ctr"/>
          <a:p>
            <a:pPr algn="ctr"/>
            <a:endParaRPr lang="zh-CN" altLang="en-US"/>
          </a:p>
        </p:txBody>
      </p:sp>
      <p:cxnSp>
        <p:nvCxnSpPr>
          <p:cNvPr id="49" name="直接箭头连接符 48"/>
          <p:cNvCxnSpPr/>
          <p:nvPr/>
        </p:nvCxnSpPr>
        <p:spPr>
          <a:xfrm>
            <a:off x="4269740" y="5133340"/>
            <a:ext cx="615950" cy="0"/>
          </a:xfrm>
          <a:prstGeom prst="straightConnector1">
            <a:avLst/>
          </a:prstGeom>
          <a:ln w="38100">
            <a:tailEnd type="arrow"/>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5143500" y="1668780"/>
            <a:ext cx="6431915" cy="4699000"/>
          </a:xfrm>
          <a:prstGeom prst="rect">
            <a:avLst/>
          </a:prstGeom>
          <a:noFill/>
          <a:ln>
            <a:solidFill>
              <a:schemeClr val="accent2"/>
            </a:solidFill>
          </a:ln>
        </p:spPr>
        <p:txBody>
          <a:bodyPr wrap="square" rtlCol="0" anchor="t">
            <a:noAutofit/>
          </a:bodyPr>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机器人任务挑战赛（Aelos/Roban 人形标准平台、Roban 人形标准平台虚拟仿真）</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机器人任务挑战赛（小型桌面级）</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机器人任务挑战赛（全地形自适应机器人设计）</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机器人任务挑战赛(自主巡航、目标射击)</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机器人任务挑战赛（微型无人机）</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机器人任务挑战赛（无人协同系统）</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机器人任务挑战赛（智慧药房）</a:t>
            </a:r>
            <a:r>
              <a:rPr lang="zh-CN" altLang="en-US" b="1">
                <a:latin typeface="微软雅黑" panose="020B0503020204020204" pitchFamily="34" charset="-122"/>
                <a:ea typeface="微软雅黑" panose="020B0503020204020204" pitchFamily="34" charset="-122"/>
                <a:sym typeface="+mn-ea"/>
              </a:rPr>
              <a:t>（</a:t>
            </a:r>
            <a:r>
              <a:rPr lang="en-US" altLang="zh-CN" b="1">
                <a:solidFill>
                  <a:srgbClr val="C00000"/>
                </a:solidFill>
                <a:latin typeface="微软雅黑" panose="020B0503020204020204" pitchFamily="34" charset="-122"/>
                <a:ea typeface="微软雅黑" panose="020B0503020204020204" pitchFamily="34" charset="-122"/>
                <a:sym typeface="+mn-ea"/>
              </a:rPr>
              <a:t>CRAIC2023</a:t>
            </a:r>
            <a:r>
              <a:rPr lang="zh-CN" altLang="en-US" b="1">
                <a:solidFill>
                  <a:srgbClr val="C00000"/>
                </a:solidFill>
                <a:latin typeface="微软雅黑" panose="020B0503020204020204" pitchFamily="34" charset="-122"/>
                <a:ea typeface="微软雅黑" panose="020B0503020204020204" pitchFamily="34" charset="-122"/>
                <a:sym typeface="+mn-ea"/>
              </a:rPr>
              <a:t>，国三</a:t>
            </a:r>
            <a:r>
              <a:rPr lang="zh-CN" altLang="en-US" b="1">
                <a:latin typeface="微软雅黑" panose="020B0503020204020204" pitchFamily="34" charset="-122"/>
                <a:ea typeface="微软雅黑" panose="020B0503020204020204" pitchFamily="34" charset="-122"/>
                <a:sym typeface="+mn-ea"/>
              </a:rPr>
              <a:t>）</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机器人任务挑战赛（四足仿生中型、四足仿生小型）</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机器人任务挑战赛（无人车室外场景）</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机器人任务挑战赛（复合机器人月球探索）</a:t>
            </a:r>
            <a:endParaRPr lang="en-US" altLang="zh-CN"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23824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3" name="文本框 2"/>
          <p:cNvSpPr txBox="1"/>
          <p:nvPr/>
        </p:nvSpPr>
        <p:spPr>
          <a:xfrm>
            <a:off x="4790440" y="1145540"/>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比赛项目</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1" name="文本框 50"/>
          <p:cNvSpPr txBox="1"/>
          <p:nvPr/>
        </p:nvSpPr>
        <p:spPr>
          <a:xfrm>
            <a:off x="1584325" y="6059170"/>
            <a:ext cx="9479915" cy="36830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rPr>
              <a:t>https://rosit.gitee.io/Markdown/Match/CRAIC202</a:t>
            </a:r>
            <a:r>
              <a:rPr lang="en-US" altLang="zh-CN"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b="1">
                <a:latin typeface="微软雅黑" panose="020B0503020204020204" pitchFamily="34" charset="-122"/>
                <a:ea typeface="微软雅黑" panose="020B0503020204020204" pitchFamily="34" charset="-122"/>
                <a:cs typeface="微软雅黑" panose="020B0503020204020204" pitchFamily="34" charset="-122"/>
              </a:rPr>
              <a:t>.html</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2" name="直接箭头连接符 51"/>
          <p:cNvCxnSpPr/>
          <p:nvPr/>
        </p:nvCxnSpPr>
        <p:spPr>
          <a:xfrm>
            <a:off x="886460" y="6254750"/>
            <a:ext cx="622300" cy="0"/>
          </a:xfrm>
          <a:prstGeom prst="straightConnector1">
            <a:avLst/>
          </a:prstGeom>
          <a:ln w="57150">
            <a:tailEnd type="arrow"/>
          </a:ln>
        </p:spPr>
        <p:style>
          <a:lnRef idx="2">
            <a:schemeClr val="accent1"/>
          </a:lnRef>
          <a:fillRef idx="0">
            <a:srgbClr val="FFFFFF"/>
          </a:fillRef>
          <a:effectRef idx="0">
            <a:srgbClr val="FFFFFF"/>
          </a:effectRef>
          <a:fontRef idx="minor">
            <a:schemeClr val="tx1"/>
          </a:fontRef>
        </p:style>
      </p:cxnSp>
      <p:pic>
        <p:nvPicPr>
          <p:cNvPr id="53" name="图片 52"/>
          <p:cNvPicPr>
            <a:picLocks noChangeAspect="1"/>
          </p:cNvPicPr>
          <p:nvPr/>
        </p:nvPicPr>
        <p:blipFill>
          <a:blip r:embed="rId1"/>
          <a:stretch>
            <a:fillRect/>
          </a:stretch>
        </p:blipFill>
        <p:spPr>
          <a:xfrm>
            <a:off x="3241675" y="1695450"/>
            <a:ext cx="5553710" cy="404876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710755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nvSpPr>
        <p:spPr>
          <a:xfrm>
            <a:off x="4790440"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CRAIC2023</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参赛</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情况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1698625" y="1812290"/>
            <a:ext cx="8515985" cy="494792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46684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nvSpPr>
        <p:spPr>
          <a:xfrm>
            <a:off x="4790440"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CRAIC2023</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参赛</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情况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1699895" y="1757045"/>
            <a:ext cx="8427085" cy="48895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56780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nvSpPr>
        <p:spPr>
          <a:xfrm>
            <a:off x="4544695"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CRAIC2023</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获奖情况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7" name="表格 6"/>
          <p:cNvGraphicFramePr/>
          <p:nvPr>
            <p:custDataLst>
              <p:tags r:id="rId1"/>
            </p:custDataLst>
          </p:nvPr>
        </p:nvGraphicFramePr>
        <p:xfrm>
          <a:off x="190500" y="2060575"/>
          <a:ext cx="11505776" cy="3322320"/>
        </p:xfrm>
        <a:graphic>
          <a:graphicData uri="http://schemas.openxmlformats.org/drawingml/2006/table">
            <a:tbl>
              <a:tblPr firstRow="1"/>
              <a:tblGrid>
                <a:gridCol w="2393315"/>
                <a:gridCol w="3136900"/>
                <a:gridCol w="2816860"/>
                <a:gridCol w="1859915"/>
                <a:gridCol w="1298786"/>
              </a:tblGrid>
              <a:tr h="381000">
                <a:tc>
                  <a:txBody>
                    <a:bodyPr/>
                    <a:p>
                      <a:pPr algn="ctr">
                        <a:buNone/>
                      </a:pPr>
                      <a:r>
                        <a:rPr lang="zh-CN" altLang="en-US" b="1">
                          <a:solidFill>
                            <a:srgbClr val="FFFFFF"/>
                          </a:solidFill>
                          <a:latin typeface="微软雅黑" panose="020B0503020204020204" pitchFamily="34" charset="-122"/>
                          <a:ea typeface="微软雅黑" panose="020B0503020204020204" pitchFamily="34" charset="-122"/>
                        </a:rPr>
                        <a:t>竞赛类别</a:t>
                      </a:r>
                      <a:endParaRPr lang="zh-CN" altLang="en-US" b="1">
                        <a:solidFill>
                          <a:srgbClr val="FFFFFF"/>
                        </a:solidFill>
                        <a:latin typeface="微软雅黑" panose="020B0503020204020204" pitchFamily="34" charset="-122"/>
                        <a:ea typeface="微软雅黑" panose="020B0503020204020204" pitchFamily="34" charset="-122"/>
                      </a:endParaRPr>
                    </a:p>
                  </a:txBody>
                  <a:tcPr anchor="ctr" anchorCtr="0">
                    <a:lnL>
                      <a:noFill/>
                    </a:lnL>
                    <a:lnR>
                      <a:noFill/>
                    </a:lnR>
                    <a:lnT>
                      <a:noFill/>
                    </a:lnT>
                    <a:lnB>
                      <a:noFill/>
                    </a:lnB>
                    <a:solidFill>
                      <a:srgbClr val="595959"/>
                    </a:solidFill>
                  </a:tcPr>
                </a:tc>
                <a:tc>
                  <a:txBody>
                    <a:bodyPr/>
                    <a:p>
                      <a:pPr algn="ctr">
                        <a:buNone/>
                      </a:pPr>
                      <a:r>
                        <a:rPr lang="zh-CN" altLang="en-US" b="1">
                          <a:solidFill>
                            <a:srgbClr val="FFFFFF"/>
                          </a:solidFill>
                          <a:latin typeface="微软雅黑" panose="020B0503020204020204" pitchFamily="34" charset="-122"/>
                          <a:ea typeface="微软雅黑" panose="020B0503020204020204" pitchFamily="34" charset="-122"/>
                        </a:rPr>
                        <a:t>作品名称</a:t>
                      </a:r>
                      <a:endParaRPr lang="zh-CN" altLang="en-US" b="1">
                        <a:solidFill>
                          <a:srgbClr val="FFFFFF"/>
                        </a:solidFill>
                        <a:latin typeface="微软雅黑" panose="020B0503020204020204" pitchFamily="34" charset="-122"/>
                        <a:ea typeface="微软雅黑" panose="020B0503020204020204" pitchFamily="34" charset="-122"/>
                      </a:endParaRPr>
                    </a:p>
                  </a:txBody>
                  <a:tcPr anchor="ctr" anchorCtr="0">
                    <a:lnL>
                      <a:noFill/>
                    </a:lnL>
                    <a:lnR>
                      <a:noFill/>
                    </a:lnR>
                    <a:lnT>
                      <a:noFill/>
                    </a:lnT>
                    <a:lnB>
                      <a:noFill/>
                    </a:lnB>
                    <a:solidFill>
                      <a:srgbClr val="E74C3C"/>
                    </a:solidFill>
                  </a:tcPr>
                </a:tc>
                <a:tc>
                  <a:txBody>
                    <a:bodyPr/>
                    <a:p>
                      <a:pPr algn="ctr">
                        <a:buNone/>
                      </a:pPr>
                      <a:r>
                        <a:rPr lang="zh-CN" altLang="en-US" b="1">
                          <a:solidFill>
                            <a:srgbClr val="FFFFFF"/>
                          </a:solidFill>
                          <a:latin typeface="微软雅黑" panose="020B0503020204020204" pitchFamily="34" charset="-122"/>
                          <a:ea typeface="微软雅黑" panose="020B0503020204020204" pitchFamily="34" charset="-122"/>
                        </a:rPr>
                        <a:t>团队成员</a:t>
                      </a:r>
                      <a:endParaRPr lang="zh-CN" altLang="en-US" b="1">
                        <a:solidFill>
                          <a:srgbClr val="FFFFFF"/>
                        </a:solidFill>
                        <a:latin typeface="微软雅黑" panose="020B0503020204020204" pitchFamily="34" charset="-122"/>
                        <a:ea typeface="微软雅黑" panose="020B0503020204020204" pitchFamily="34" charset="-122"/>
                      </a:endParaRPr>
                    </a:p>
                  </a:txBody>
                  <a:tcPr anchor="ctr" anchorCtr="0">
                    <a:lnL>
                      <a:noFill/>
                    </a:lnL>
                    <a:lnR>
                      <a:noFill/>
                    </a:lnR>
                    <a:lnT>
                      <a:noFill/>
                    </a:lnT>
                    <a:lnB>
                      <a:noFill/>
                    </a:lnB>
                    <a:solidFill>
                      <a:srgbClr val="F89406"/>
                    </a:solidFill>
                  </a:tcPr>
                </a:tc>
                <a:tc>
                  <a:txBody>
                    <a:bodyPr/>
                    <a:p>
                      <a:pPr algn="ctr">
                        <a:buNone/>
                      </a:pPr>
                      <a:r>
                        <a:rPr lang="zh-CN" altLang="en-US" b="1">
                          <a:solidFill>
                            <a:srgbClr val="FFFFFF"/>
                          </a:solidFill>
                          <a:latin typeface="微软雅黑" panose="020B0503020204020204" pitchFamily="34" charset="-122"/>
                          <a:ea typeface="微软雅黑" panose="020B0503020204020204" pitchFamily="34" charset="-122"/>
                        </a:rPr>
                        <a:t>指导老师</a:t>
                      </a:r>
                      <a:endParaRPr lang="zh-CN" altLang="en-US" b="1">
                        <a:solidFill>
                          <a:srgbClr val="FFFFFF"/>
                        </a:solidFill>
                        <a:latin typeface="微软雅黑" panose="020B0503020204020204" pitchFamily="34" charset="-122"/>
                        <a:ea typeface="微软雅黑" panose="020B0503020204020204" pitchFamily="34" charset="-122"/>
                      </a:endParaRPr>
                    </a:p>
                  </a:txBody>
                  <a:tcPr anchor="ctr" anchorCtr="0">
                    <a:lnL>
                      <a:noFill/>
                    </a:lnL>
                    <a:lnR>
                      <a:noFill/>
                    </a:lnR>
                    <a:lnT>
                      <a:noFill/>
                    </a:lnT>
                    <a:lnB>
                      <a:noFill/>
                    </a:lnB>
                    <a:solidFill>
                      <a:srgbClr val="F7B619"/>
                    </a:solidFill>
                  </a:tcPr>
                </a:tc>
                <a:tc>
                  <a:txBody>
                    <a:bodyPr/>
                    <a:p>
                      <a:pPr algn="ctr">
                        <a:buNone/>
                      </a:pPr>
                      <a:r>
                        <a:rPr lang="zh-CN" altLang="en-US" b="1">
                          <a:solidFill>
                            <a:srgbClr val="FFFFFF"/>
                          </a:solidFill>
                          <a:latin typeface="微软雅黑" panose="020B0503020204020204" pitchFamily="34" charset="-122"/>
                          <a:ea typeface="微软雅黑" panose="020B0503020204020204" pitchFamily="34" charset="-122"/>
                        </a:rPr>
                        <a:t>奖项等级</a:t>
                      </a:r>
                      <a:endParaRPr lang="zh-CN" altLang="en-US" b="1">
                        <a:solidFill>
                          <a:srgbClr val="FFFFFF"/>
                        </a:solidFill>
                        <a:latin typeface="微软雅黑" panose="020B0503020204020204" pitchFamily="34" charset="-122"/>
                        <a:ea typeface="微软雅黑" panose="020B0503020204020204" pitchFamily="34" charset="-122"/>
                      </a:endParaRPr>
                    </a:p>
                  </a:txBody>
                  <a:tcPr anchor="ctr" anchorCtr="0">
                    <a:lnL>
                      <a:noFill/>
                    </a:lnL>
                    <a:lnR>
                      <a:noFill/>
                    </a:lnR>
                    <a:lnT>
                      <a:noFill/>
                    </a:lnT>
                    <a:lnB>
                      <a:noFill/>
                    </a:lnB>
                    <a:solidFill>
                      <a:srgbClr val="C0CA33"/>
                    </a:solidFill>
                  </a:tcPr>
                </a:tc>
              </a:tr>
              <a:tr h="381000">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[应用赛, 机器人应用赛（城市道路识别）]</a:t>
                      </a:r>
                      <a:endPar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lnL>
                      <a:noFill/>
                    </a:lnL>
                    <a:lnR w="12700">
                      <a:solidFill>
                        <a:srgbClr val="D9D9D9"/>
                      </a:solidFill>
                      <a:prstDash val="solid"/>
                    </a:lnR>
                    <a:lnT>
                      <a:noFill/>
                    </a:lnT>
                    <a:lnB>
                      <a:noFill/>
                    </a:lnB>
                    <a:solidFill>
                      <a:srgbClr val="FFFFFF"/>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城市道路识别</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柴春磊，赵德众，何俊杰</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zh-CN" altLang="en-US" sz="1800" b="1">
                          <a:solidFill>
                            <a:srgbClr val="404040"/>
                          </a:solidFill>
                          <a:latin typeface="微软雅黑" panose="020B0503020204020204" pitchFamily="34" charset="-122"/>
                          <a:ea typeface="微软雅黑" panose="020B0503020204020204" pitchFamily="34" charset="-122"/>
                        </a:rPr>
                        <a:t>马秀清，郄龙飞</a:t>
                      </a:r>
                      <a:endParaRPr lang="zh-CN" altLang="en-US" sz="1800"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zh-CN" altLang="en-US" sz="1800" b="1">
                          <a:solidFill>
                            <a:srgbClr val="404040"/>
                          </a:solidFill>
                          <a:latin typeface="微软雅黑" panose="020B0503020204020204" pitchFamily="34" charset="-122"/>
                          <a:ea typeface="微软雅黑" panose="020B0503020204020204" pitchFamily="34" charset="-122"/>
                        </a:rPr>
                        <a:t>一等奖</a:t>
                      </a:r>
                      <a:endParaRPr lang="zh-CN" altLang="en-US" sz="1800"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a:noFill/>
                    </a:lnR>
                    <a:lnT>
                      <a:noFill/>
                    </a:lnT>
                    <a:lnB>
                      <a:noFill/>
                    </a:lnB>
                    <a:solidFill>
                      <a:srgbClr val="FFFFFF"/>
                    </a:solidFill>
                  </a:tcPr>
                </a:tc>
              </a:tr>
              <a:tr h="381000">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[创新赛, 智能文化创意创新赛]</a:t>
                      </a:r>
                      <a:endPar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lnL>
                      <a:noFill/>
                    </a:lnL>
                    <a:lnR w="12700">
                      <a:solidFill>
                        <a:srgbClr val="D9D9D9"/>
                      </a:solidFill>
                      <a:prstDash val="solid"/>
                    </a:lnR>
                    <a:lnT>
                      <a:noFill/>
                    </a:lnT>
                    <a:lnB>
                      <a:noFill/>
                    </a:lnB>
                    <a:solidFill>
                      <a:srgbClr val="F2F2F2"/>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“向野”——乡野文化引领平台</a:t>
                      </a:r>
                      <a:endPar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王海腾，贾文琦，耿子涵</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朱天阳，彭冰</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zh-CN" altLang="en-US" sz="1800" b="1">
                          <a:solidFill>
                            <a:srgbClr val="404040"/>
                          </a:solidFill>
                          <a:latin typeface="微软雅黑" panose="020B0503020204020204" pitchFamily="34" charset="-122"/>
                          <a:ea typeface="微软雅黑" panose="020B0503020204020204" pitchFamily="34" charset="-122"/>
                        </a:rPr>
                        <a:t>一等奖</a:t>
                      </a:r>
                      <a:endParaRPr lang="zh-CN" altLang="en-US" sz="1800"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a:noFill/>
                    </a:lnR>
                    <a:lnT>
                      <a:noFill/>
                    </a:lnT>
                    <a:lnB>
                      <a:noFill/>
                    </a:lnB>
                    <a:solidFill>
                      <a:srgbClr val="F2F2F2"/>
                    </a:solidFill>
                  </a:tcPr>
                </a:tc>
              </a:tr>
              <a:tr h="381000">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[应用赛, 机器人应用赛（智慧农业）]</a:t>
                      </a:r>
                      <a:endPar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lnL>
                      <a:noFill/>
                    </a:lnL>
                    <a:lnR w="12700">
                      <a:solidFill>
                        <a:srgbClr val="D9D9D9"/>
                      </a:solidFill>
                      <a:prstDash val="solid"/>
                    </a:lnR>
                    <a:lnT>
                      <a:noFill/>
                    </a:lnT>
                    <a:lnB>
                      <a:noFill/>
                    </a:lnB>
                    <a:solidFill>
                      <a:srgbClr val="FFFFFF"/>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农业采摘机器人</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1270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牛恺，陈奔腾，谢金良</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zh-CN" altLang="en-US" sz="1800" b="1">
                          <a:solidFill>
                            <a:srgbClr val="404040"/>
                          </a:solidFill>
                          <a:latin typeface="微软雅黑" panose="020B0503020204020204" pitchFamily="34" charset="-122"/>
                          <a:ea typeface="微软雅黑" panose="020B0503020204020204" pitchFamily="34" charset="-122"/>
                          <a:sym typeface="+mn-ea"/>
                        </a:rPr>
                        <a:t>李晶，</a:t>
                      </a:r>
                      <a:r>
                        <a:rPr lang="zh-CN" altLang="en-US" b="1">
                          <a:solidFill>
                            <a:srgbClr val="404040"/>
                          </a:solidFill>
                          <a:latin typeface="微软雅黑" panose="020B0503020204020204" pitchFamily="34" charset="-122"/>
                          <a:ea typeface="微软雅黑" panose="020B0503020204020204" pitchFamily="34" charset="-122"/>
                        </a:rPr>
                        <a:t>郄龙飞</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FFFFF"/>
                    </a:solidFill>
                  </a:tcPr>
                </a:tc>
                <a:tc>
                  <a:txBody>
                    <a:bodyPr/>
                    <a:p>
                      <a:pPr algn="ctr">
                        <a:buNone/>
                      </a:pPr>
                      <a:r>
                        <a:rPr lang="zh-CN" altLang="en-US" sz="1800" b="1">
                          <a:solidFill>
                            <a:srgbClr val="404040"/>
                          </a:solidFill>
                          <a:latin typeface="微软雅黑" panose="020B0503020204020204" pitchFamily="34" charset="-122"/>
                          <a:ea typeface="微软雅黑" panose="020B0503020204020204" pitchFamily="34" charset="-122"/>
                        </a:rPr>
                        <a:t>二等奖</a:t>
                      </a:r>
                      <a:endParaRPr lang="zh-CN" altLang="en-US" sz="1800"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a:noFill/>
                    </a:lnR>
                    <a:lnT>
                      <a:noFill/>
                    </a:lnT>
                    <a:lnB>
                      <a:noFill/>
                    </a:lnB>
                    <a:solidFill>
                      <a:srgbClr val="FFFFFF"/>
                    </a:solidFill>
                  </a:tcPr>
                </a:tc>
              </a:tr>
              <a:tr h="381000">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[创新赛, 人工智能创新赛]</a:t>
                      </a:r>
                      <a:endPar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lnL>
                      <a:noFill/>
                    </a:lnL>
                    <a:lnR w="12700">
                      <a:solidFill>
                        <a:srgbClr val="D9D9D9"/>
                      </a:solidFill>
                      <a:prstDash val="solid"/>
                    </a:lnR>
                    <a:lnT>
                      <a:noFill/>
                    </a:lnT>
                    <a:lnB>
                      <a:noFill/>
                    </a:lnB>
                    <a:solidFill>
                      <a:srgbClr val="F2F2F2"/>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可以实时检测用电器用电状况的智能插座</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1270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王晨语，王鑫，彭庆豪</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毕超，马秀清</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a:noFill/>
                    </a:lnB>
                    <a:solidFill>
                      <a:srgbClr val="F2F2F2"/>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二等奖</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a:noFill/>
                    </a:lnR>
                    <a:lnT>
                      <a:noFill/>
                    </a:lnT>
                    <a:lnB>
                      <a:noFill/>
                    </a:lnB>
                    <a:solidFill>
                      <a:srgbClr val="F2F2F2"/>
                    </a:solidFill>
                  </a:tcPr>
                </a:tc>
              </a:tr>
              <a:tr h="381000">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[挑战赛, 机器人任务挑战赛（智慧药房）]</a:t>
                      </a:r>
                      <a:endParaRPr lang="zh-CN" altLang="en-US" b="1">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lnL>
                      <a:noFill/>
                    </a:lnL>
                    <a:lnR w="12700">
                      <a:solidFill>
                        <a:srgbClr val="D9D9D9"/>
                      </a:solidFill>
                      <a:prstDash val="solid"/>
                    </a:lnR>
                    <a:lnT>
                      <a:noFill/>
                    </a:lnT>
                    <a:lnB w="19050">
                      <a:solidFill>
                        <a:srgbClr val="595959"/>
                      </a:solidFill>
                      <a:prstDash val="solid"/>
                    </a:lnB>
                    <a:solidFill>
                      <a:srgbClr val="FFFFFF"/>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智慧药房机器人</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王舒心，李天伟，张俊伟</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lgn="ctr">
                        <a:buNone/>
                      </a:pPr>
                      <a:r>
                        <a:rPr lang="zh-CN" altLang="en-US" b="1">
                          <a:solidFill>
                            <a:srgbClr val="404040"/>
                          </a:solidFill>
                          <a:latin typeface="微软雅黑" panose="020B0503020204020204" pitchFamily="34" charset="-122"/>
                          <a:ea typeface="微软雅黑" panose="020B0503020204020204" pitchFamily="34" charset="-122"/>
                        </a:rPr>
                        <a:t>马秀清，郄龙飞</a:t>
                      </a:r>
                      <a:endParaRPr lang="zh-CN" altLang="en-US"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lgn="ctr">
                        <a:buNone/>
                      </a:pPr>
                      <a:r>
                        <a:rPr lang="zh-CN" altLang="en-US" sz="1800" b="1">
                          <a:solidFill>
                            <a:srgbClr val="404040"/>
                          </a:solidFill>
                          <a:latin typeface="微软雅黑" panose="020B0503020204020204" pitchFamily="34" charset="-122"/>
                          <a:ea typeface="微软雅黑" panose="020B0503020204020204" pitchFamily="34" charset="-122"/>
                        </a:rPr>
                        <a:t>三等奖</a:t>
                      </a:r>
                      <a:endParaRPr lang="zh-CN" altLang="en-US" sz="1800" b="1">
                        <a:solidFill>
                          <a:srgbClr val="404040"/>
                        </a:solidFill>
                        <a:latin typeface="微软雅黑" panose="020B0503020204020204" pitchFamily="34" charset="-122"/>
                        <a:ea typeface="微软雅黑" panose="020B0503020204020204" pitchFamily="34" charset="-122"/>
                      </a:endParaRPr>
                    </a:p>
                  </a:txBody>
                  <a:tcPr anchor="ctr" anchorCtr="0">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
        <p:nvSpPr>
          <p:cNvPr id="100" name="文本框 99"/>
          <p:cNvSpPr txBox="1"/>
          <p:nvPr/>
        </p:nvSpPr>
        <p:spPr>
          <a:xfrm>
            <a:off x="3402965" y="5829300"/>
            <a:ext cx="5080000" cy="922020"/>
          </a:xfrm>
          <a:prstGeom prst="rect">
            <a:avLst/>
          </a:prstGeom>
          <a:noFill/>
          <a:ln w="9525">
            <a:noFill/>
          </a:ln>
        </p:spPr>
        <p:txBody>
          <a:bodyPr>
            <a:spAutoFit/>
          </a:bodyPr>
          <a:p>
            <a:pPr indent="0" fontAlgn="auto">
              <a:lnSpc>
                <a:spcPct val="150000"/>
              </a:lnSpc>
            </a:pP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北京市赛一等奖</a:t>
            </a:r>
            <a:r>
              <a:rPr 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4</a:t>
            </a: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项、二等奖</a:t>
            </a:r>
            <a:r>
              <a:rPr 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4</a:t>
            </a: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项、三等奖</a:t>
            </a:r>
            <a:r>
              <a:rPr 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项</a:t>
            </a:r>
            <a:endPar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全国决赛一等奖2项、二等奖2项、三等奖1项</a:t>
            </a:r>
            <a:endPar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56780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pic>
        <p:nvPicPr>
          <p:cNvPr id="3" name="图片 2"/>
          <p:cNvPicPr>
            <a:picLocks noChangeAspect="1"/>
          </p:cNvPicPr>
          <p:nvPr/>
        </p:nvPicPr>
        <p:blipFill>
          <a:blip r:embed="rId1"/>
          <a:stretch>
            <a:fillRect/>
          </a:stretch>
        </p:blipFill>
        <p:spPr>
          <a:xfrm>
            <a:off x="6354445" y="2296795"/>
            <a:ext cx="5090119" cy="3600000"/>
          </a:xfrm>
          <a:prstGeom prst="rect">
            <a:avLst/>
          </a:prstGeom>
        </p:spPr>
      </p:pic>
      <p:pic>
        <p:nvPicPr>
          <p:cNvPr id="4" name="图片 3"/>
          <p:cNvPicPr>
            <a:picLocks noChangeAspect="1"/>
          </p:cNvPicPr>
          <p:nvPr/>
        </p:nvPicPr>
        <p:blipFill>
          <a:blip r:embed="rId2"/>
          <a:stretch>
            <a:fillRect/>
          </a:stretch>
        </p:blipFill>
        <p:spPr>
          <a:xfrm>
            <a:off x="772795" y="2296795"/>
            <a:ext cx="5091080" cy="3600000"/>
          </a:xfrm>
          <a:prstGeom prst="rect">
            <a:avLst/>
          </a:prstGeom>
        </p:spPr>
      </p:pic>
      <p:sp>
        <p:nvSpPr>
          <p:cNvPr id="5" name="文本框 4"/>
          <p:cNvSpPr txBox="1"/>
          <p:nvPr/>
        </p:nvSpPr>
        <p:spPr>
          <a:xfrm>
            <a:off x="4717415" y="1252220"/>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CRAIC2023</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获奖情况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46684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nvSpPr>
        <p:spPr>
          <a:xfrm>
            <a:off x="4790440"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比赛时间</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367155" y="1755140"/>
            <a:ext cx="8985885" cy="515874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46684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nvSpPr>
        <p:spPr>
          <a:xfrm>
            <a:off x="4790440"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信息获取</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1390015" y="1717040"/>
            <a:ext cx="9087485" cy="522986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46684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nvSpPr>
        <p:spPr>
          <a:xfrm>
            <a:off x="4790440"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奖项设置</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409065" y="1764665"/>
            <a:ext cx="8903335" cy="5133975"/>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任意多边形: 形状 64"/>
          <p:cNvSpPr/>
          <p:nvPr/>
        </p:nvSpPr>
        <p:spPr>
          <a:xfrm>
            <a:off x="0" y="0"/>
            <a:ext cx="6473108" cy="6550640"/>
          </a:xfrm>
          <a:custGeom>
            <a:avLst/>
            <a:gdLst>
              <a:gd name="connsiteX0" fmla="*/ 0 w 6473108"/>
              <a:gd name="connsiteY0" fmla="*/ 0 h 6550640"/>
              <a:gd name="connsiteX1" fmla="*/ 6342308 w 6473108"/>
              <a:gd name="connsiteY1" fmla="*/ 0 h 6550640"/>
              <a:gd name="connsiteX2" fmla="*/ 6367811 w 6473108"/>
              <a:gd name="connsiteY2" fmla="*/ 114210 h 6550640"/>
              <a:gd name="connsiteX3" fmla="*/ 6473108 w 6473108"/>
              <a:gd name="connsiteY3" fmla="*/ 1193800 h 6550640"/>
              <a:gd name="connsiteX4" fmla="*/ 1290279 w 6473108"/>
              <a:gd name="connsiteY4" fmla="*/ 6550640 h 6550640"/>
              <a:gd name="connsiteX5" fmla="*/ 245759 w 6473108"/>
              <a:gd name="connsiteY5" fmla="*/ 6441808 h 6550640"/>
              <a:gd name="connsiteX6" fmla="*/ 0 w 6473108"/>
              <a:gd name="connsiteY6" fmla="*/ 6383183 h 65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3108" h="6550640">
                <a:moveTo>
                  <a:pt x="0" y="0"/>
                </a:moveTo>
                <a:lnTo>
                  <a:pt x="6342308" y="0"/>
                </a:lnTo>
                <a:lnTo>
                  <a:pt x="6367811" y="114210"/>
                </a:lnTo>
                <a:cubicBezTo>
                  <a:pt x="6436851" y="462927"/>
                  <a:pt x="6473108" y="823988"/>
                  <a:pt x="6473108" y="1193800"/>
                </a:cubicBezTo>
                <a:cubicBezTo>
                  <a:pt x="6473108" y="4152301"/>
                  <a:pt x="4152676" y="6550640"/>
                  <a:pt x="1290279" y="6550640"/>
                </a:cubicBezTo>
                <a:cubicBezTo>
                  <a:pt x="932480" y="6550640"/>
                  <a:pt x="583148" y="6513166"/>
                  <a:pt x="245759" y="6441808"/>
                </a:cubicBezTo>
                <a:lnTo>
                  <a:pt x="0" y="6383183"/>
                </a:lnTo>
                <a:close/>
              </a:path>
            </a:pathLst>
          </a:custGeom>
          <a:noFill/>
          <a:ln>
            <a:gradFill flip="none" rotWithShape="1">
              <a:gsLst>
                <a:gs pos="100000">
                  <a:srgbClr val="2192D4">
                    <a:alpha val="0"/>
                  </a:srgbClr>
                </a:gs>
                <a:gs pos="0">
                  <a:srgbClr val="247DD2">
                    <a:alpha val="0"/>
                  </a:srgbClr>
                </a:gs>
                <a:gs pos="47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文本框 2"/>
          <p:cNvSpPr txBox="1"/>
          <p:nvPr/>
        </p:nvSpPr>
        <p:spPr>
          <a:xfrm>
            <a:off x="571500" y="2189815"/>
            <a:ext cx="2262158" cy="1446550"/>
          </a:xfrm>
          <a:prstGeom prst="rect">
            <a:avLst/>
          </a:prstGeom>
          <a:noFill/>
        </p:spPr>
        <p:txBody>
          <a:bodyPr wrap="none" rtlCol="0">
            <a:noAutofit/>
          </a:bodyPr>
          <a:lstStyle>
            <a:defPPr>
              <a:defRPr lang="en-US"/>
            </a:defPPr>
            <a:lvl1pPr>
              <a:defRPr sz="660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defRPr>
            </a:lvl1pPr>
          </a:lstStyle>
          <a:p>
            <a:r>
              <a:rPr lang="zh-CN" altLang="en-US" sz="8800" dirty="0"/>
              <a:t>目录</a:t>
            </a:r>
            <a:endParaRPr lang="en-US" sz="8800" dirty="0"/>
          </a:p>
        </p:txBody>
      </p:sp>
      <p:sp>
        <p:nvSpPr>
          <p:cNvPr id="4" name="文本框 3"/>
          <p:cNvSpPr txBox="1"/>
          <p:nvPr/>
        </p:nvSpPr>
        <p:spPr>
          <a:xfrm>
            <a:off x="571500" y="3231215"/>
            <a:ext cx="3773790" cy="1015663"/>
          </a:xfrm>
          <a:prstGeom prst="rect">
            <a:avLst/>
          </a:prstGeom>
          <a:noFill/>
        </p:spPr>
        <p:txBody>
          <a:bodyPr wrap="none" rtlCol="0">
            <a:noAutofit/>
          </a:bodyPr>
          <a:lstStyle>
            <a:defPPr>
              <a:defRPr lang="en-US"/>
            </a:defPPr>
            <a:lvl1pPr>
              <a:defRPr sz="6600">
                <a:solidFill>
                  <a:schemeClr val="bg1"/>
                </a:solidFill>
                <a:effectLst>
                  <a:outerShdw blurRad="25400" dist="38100" dir="4200000" sx="101000" sy="101000" algn="tl" rotWithShape="0">
                    <a:schemeClr val="accent2"/>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defRPr>
            </a:lvl1pPr>
          </a:lstStyle>
          <a:p>
            <a:r>
              <a:rPr lang="en-US" altLang="zh-CN" sz="6000" dirty="0"/>
              <a:t>contents</a:t>
            </a:r>
            <a:endParaRPr lang="en-US" sz="6000" dirty="0"/>
          </a:p>
        </p:txBody>
      </p:sp>
      <p:grpSp>
        <p:nvGrpSpPr>
          <p:cNvPr id="10" name="组合 9"/>
          <p:cNvGrpSpPr/>
          <p:nvPr>
            <p:custDataLst>
              <p:tags r:id="rId1"/>
            </p:custDataLst>
          </p:nvPr>
        </p:nvGrpSpPr>
        <p:grpSpPr>
          <a:xfrm>
            <a:off x="7224935" y="1144814"/>
            <a:ext cx="4356735" cy="584775"/>
            <a:chOff x="6978192" y="1144814"/>
            <a:chExt cx="4356735" cy="584775"/>
          </a:xfrm>
        </p:grpSpPr>
        <p:sp>
          <p:nvSpPr>
            <p:cNvPr id="159" name="文本框 158"/>
            <p:cNvSpPr txBox="1"/>
            <p:nvPr>
              <p:custDataLst>
                <p:tags r:id="rId2"/>
              </p:custDataLst>
            </p:nvPr>
          </p:nvSpPr>
          <p:spPr>
            <a:xfrm>
              <a:off x="6978192" y="1144814"/>
              <a:ext cx="668773" cy="584775"/>
            </a:xfrm>
            <a:prstGeom prst="rect">
              <a:avLst/>
            </a:prstGeom>
            <a:noFill/>
          </p:spPr>
          <p:txBody>
            <a:bodyPr wrap="none" rtlCol="0">
              <a:noAutofit/>
            </a:bodyPr>
            <a:lstStyle/>
            <a:p>
              <a:r>
                <a:rPr lang="en-US" alt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rPr>
                <a:t>01</a:t>
              </a:r>
              <a:endParaRPr lang="en-US" alt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sp>
          <p:nvSpPr>
            <p:cNvPr id="144" name="文本框 143"/>
            <p:cNvSpPr txBox="1"/>
            <p:nvPr>
              <p:custDataLst>
                <p:tags r:id="rId3"/>
              </p:custDataLst>
            </p:nvPr>
          </p:nvSpPr>
          <p:spPr>
            <a:xfrm>
              <a:off x="7732572" y="1193709"/>
              <a:ext cx="3602355" cy="523240"/>
            </a:xfrm>
            <a:prstGeom prst="rect">
              <a:avLst/>
            </a:prstGeom>
            <a:noFill/>
          </p:spPr>
          <p:txBody>
            <a:bodyPr wrap="none" rtlCol="0">
              <a:noAutofit/>
            </a:bodyPr>
            <a:lstStyle/>
            <a:p>
              <a:pPr algn="l"/>
              <a:r>
                <a:rPr lang="zh-CN" altLang="en-US"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rPr>
                <a:t>大赛</a:t>
              </a:r>
              <a:r>
                <a:rPr lang="zh-CN" altLang="en-US"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rPr>
                <a:t>简介</a:t>
              </a:r>
              <a:endParaRPr lang="zh-CN" altLang="en-US"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endParaRPr>
            </a:p>
          </p:txBody>
        </p:sp>
      </p:grpSp>
      <p:grpSp>
        <p:nvGrpSpPr>
          <p:cNvPr id="9" name="组合 8"/>
          <p:cNvGrpSpPr/>
          <p:nvPr>
            <p:custDataLst>
              <p:tags r:id="rId4"/>
            </p:custDataLst>
          </p:nvPr>
        </p:nvGrpSpPr>
        <p:grpSpPr>
          <a:xfrm>
            <a:off x="6906528" y="2261792"/>
            <a:ext cx="5236210" cy="584775"/>
            <a:chOff x="6659785" y="2270230"/>
            <a:chExt cx="5236210" cy="584775"/>
          </a:xfrm>
        </p:grpSpPr>
        <p:sp>
          <p:nvSpPr>
            <p:cNvPr id="162" name="文本框 161"/>
            <p:cNvSpPr txBox="1"/>
            <p:nvPr>
              <p:custDataLst>
                <p:tags r:id="rId5"/>
              </p:custDataLst>
            </p:nvPr>
          </p:nvSpPr>
          <p:spPr>
            <a:xfrm>
              <a:off x="6659785" y="2270230"/>
              <a:ext cx="668773" cy="584775"/>
            </a:xfrm>
            <a:prstGeom prst="rect">
              <a:avLst/>
            </a:prstGeom>
            <a:noFill/>
          </p:spPr>
          <p:txBody>
            <a:bodyPr wrap="none" rtlCol="0">
              <a:noAutofit/>
            </a:bodyPr>
            <a:lstStyle/>
            <a:p>
              <a:r>
                <a:rPr lang="en-US" altLang="zh-CN" sz="3200" b="1" dirty="0">
                  <a:gradFill>
                    <a:gsLst>
                      <a:gs pos="23000">
                        <a:schemeClr val="accent1"/>
                      </a:gs>
                      <a:gs pos="99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rPr>
                <a:t>02</a:t>
              </a:r>
              <a:endParaRPr lang="en-US" altLang="zh-CN" sz="3200" b="1" dirty="0">
                <a:gradFill>
                  <a:gsLst>
                    <a:gs pos="23000">
                      <a:schemeClr val="accent1"/>
                    </a:gs>
                    <a:gs pos="99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sp>
          <p:nvSpPr>
            <p:cNvPr id="196" name="文本框 195"/>
            <p:cNvSpPr txBox="1"/>
            <p:nvPr>
              <p:custDataLst>
                <p:tags r:id="rId6"/>
              </p:custDataLst>
            </p:nvPr>
          </p:nvSpPr>
          <p:spPr>
            <a:xfrm>
              <a:off x="7494175" y="2311505"/>
              <a:ext cx="4401820" cy="523240"/>
            </a:xfrm>
            <a:prstGeom prst="rect">
              <a:avLst/>
            </a:prstGeom>
            <a:noFill/>
          </p:spPr>
          <p:txBody>
            <a:bodyPr wrap="none" rtlCol="0">
              <a:noAutofit/>
            </a:bodyPr>
            <a:lstStyle/>
            <a:p>
              <a:pPr algn="l"/>
              <a:r>
                <a:rPr lang="zh-CN"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8" name="组合 7"/>
          <p:cNvGrpSpPr/>
          <p:nvPr>
            <p:custDataLst>
              <p:tags r:id="rId7"/>
            </p:custDataLst>
          </p:nvPr>
        </p:nvGrpSpPr>
        <p:grpSpPr>
          <a:xfrm>
            <a:off x="6506841" y="3378135"/>
            <a:ext cx="5075555" cy="584775"/>
            <a:chOff x="6221998" y="3383761"/>
            <a:chExt cx="5075555" cy="584775"/>
          </a:xfrm>
        </p:grpSpPr>
        <p:sp>
          <p:nvSpPr>
            <p:cNvPr id="165" name="文本框 164"/>
            <p:cNvSpPr txBox="1"/>
            <p:nvPr>
              <p:custDataLst>
                <p:tags r:id="rId8"/>
              </p:custDataLst>
            </p:nvPr>
          </p:nvSpPr>
          <p:spPr>
            <a:xfrm>
              <a:off x="6221998" y="3383761"/>
              <a:ext cx="668773" cy="584775"/>
            </a:xfrm>
            <a:prstGeom prst="rect">
              <a:avLst/>
            </a:prstGeom>
            <a:noFill/>
          </p:spPr>
          <p:txBody>
            <a:bodyPr wrap="none" rtlCol="0">
              <a:noAutofit/>
            </a:bodyPr>
            <a:lstStyle/>
            <a:p>
              <a:r>
                <a:rPr lang="en-US" altLang="zh-CN" sz="3200" b="1" dirty="0">
                  <a:gradFill>
                    <a:gsLst>
                      <a:gs pos="23000">
                        <a:schemeClr val="accent1"/>
                      </a:gs>
                      <a:gs pos="99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rPr>
                <a:t>03</a:t>
              </a:r>
              <a:endParaRPr lang="en-US" altLang="zh-CN" sz="3200" b="1" dirty="0">
                <a:gradFill>
                  <a:gsLst>
                    <a:gs pos="23000">
                      <a:schemeClr val="accent1"/>
                    </a:gs>
                    <a:gs pos="99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sp>
          <p:nvSpPr>
            <p:cNvPr id="204" name="文本框 203"/>
            <p:cNvSpPr txBox="1"/>
            <p:nvPr>
              <p:custDataLst>
                <p:tags r:id="rId9"/>
              </p:custDataLst>
            </p:nvPr>
          </p:nvSpPr>
          <p:spPr>
            <a:xfrm>
              <a:off x="7041783" y="3427576"/>
              <a:ext cx="4255770" cy="523240"/>
            </a:xfrm>
            <a:prstGeom prst="rect">
              <a:avLst/>
            </a:prstGeom>
            <a:noFill/>
          </p:spPr>
          <p:txBody>
            <a:bodyPr wrap="none" rtlCol="0">
              <a:noAutofit/>
            </a:bodyPr>
            <a:lstStyle/>
            <a:p>
              <a:pPr algn="l"/>
              <a:r>
                <a:rPr lang="zh-CN" altLang="en-US"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rPr>
                <a:t>技术支持</a:t>
              </a:r>
              <a:endParaRPr lang="zh-CN" altLang="en-US"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endParaRPr>
            </a:p>
          </p:txBody>
        </p:sp>
      </p:grpSp>
      <p:grpSp>
        <p:nvGrpSpPr>
          <p:cNvPr id="6" name="组合 5"/>
          <p:cNvGrpSpPr/>
          <p:nvPr>
            <p:custDataLst>
              <p:tags r:id="rId10"/>
            </p:custDataLst>
          </p:nvPr>
        </p:nvGrpSpPr>
        <p:grpSpPr>
          <a:xfrm>
            <a:off x="5747108" y="4520513"/>
            <a:ext cx="3894455" cy="584775"/>
            <a:chOff x="5657210" y="4513167"/>
            <a:chExt cx="3894455" cy="584775"/>
          </a:xfrm>
        </p:grpSpPr>
        <p:sp>
          <p:nvSpPr>
            <p:cNvPr id="168" name="文本框 167"/>
            <p:cNvSpPr txBox="1"/>
            <p:nvPr>
              <p:custDataLst>
                <p:tags r:id="rId11"/>
              </p:custDataLst>
            </p:nvPr>
          </p:nvSpPr>
          <p:spPr>
            <a:xfrm>
              <a:off x="5657210" y="4513167"/>
              <a:ext cx="668773" cy="584775"/>
            </a:xfrm>
            <a:prstGeom prst="rect">
              <a:avLst/>
            </a:prstGeom>
            <a:noFill/>
          </p:spPr>
          <p:txBody>
            <a:bodyPr wrap="none" rtlCol="0">
              <a:noAutofit/>
            </a:bodyPr>
            <a:lstStyle/>
            <a:p>
              <a:r>
                <a:rPr lang="en-US" altLang="zh-CN" sz="3200" b="1" dirty="0">
                  <a:gradFill>
                    <a:gsLst>
                      <a:gs pos="23000">
                        <a:schemeClr val="accent1"/>
                      </a:gs>
                      <a:gs pos="99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rPr>
                <a:t>04</a:t>
              </a:r>
              <a:endParaRPr lang="en-US" altLang="zh-CN" sz="3200" b="1" dirty="0">
                <a:gradFill>
                  <a:gsLst>
                    <a:gs pos="23000">
                      <a:schemeClr val="accent1"/>
                    </a:gs>
                    <a:gs pos="99000">
                      <a:schemeClr val="accent3"/>
                    </a:gs>
                  </a:gsLst>
                  <a:lin ang="5400000" scaled="1"/>
                </a:gra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sp>
          <p:nvSpPr>
            <p:cNvPr id="208" name="文本框 207"/>
            <p:cNvSpPr txBox="1"/>
            <p:nvPr>
              <p:custDataLst>
                <p:tags r:id="rId12"/>
              </p:custDataLst>
            </p:nvPr>
          </p:nvSpPr>
          <p:spPr>
            <a:xfrm>
              <a:off x="6458580" y="4553172"/>
              <a:ext cx="3093085" cy="523240"/>
            </a:xfrm>
            <a:prstGeom prst="rect">
              <a:avLst/>
            </a:prstGeom>
            <a:noFill/>
          </p:spPr>
          <p:txBody>
            <a:bodyPr wrap="none" rtlCol="0">
              <a:noAutofit/>
            </a:bodyPr>
            <a:lstStyle/>
            <a:p>
              <a:r>
                <a:rPr lang="zh-CN" altLang="en-US"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rPr>
                <a:t>答疑</a:t>
              </a:r>
              <a:endParaRPr lang="zh-CN" altLang="en-US" sz="28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endParaRPr>
            </a:p>
          </p:txBody>
        </p:sp>
      </p:grpSp>
      <p:grpSp>
        <p:nvGrpSpPr>
          <p:cNvPr id="12" name="组合 11"/>
          <p:cNvGrpSpPr/>
          <p:nvPr>
            <p:custDataLst>
              <p:tags r:id="rId13"/>
            </p:custDataLst>
          </p:nvPr>
        </p:nvGrpSpPr>
        <p:grpSpPr>
          <a:xfrm>
            <a:off x="6293122" y="1193800"/>
            <a:ext cx="321038" cy="321038"/>
            <a:chOff x="6277882" y="1193800"/>
            <a:chExt cx="366032" cy="366032"/>
          </a:xfrm>
        </p:grpSpPr>
        <p:sp>
          <p:nvSpPr>
            <p:cNvPr id="49" name="椭圆 48"/>
            <p:cNvSpPr/>
            <p:nvPr>
              <p:custDataLst>
                <p:tags r:id="rId14"/>
              </p:custDataLst>
            </p:nvPr>
          </p:nvSpPr>
          <p:spPr>
            <a:xfrm>
              <a:off x="6277882" y="1193800"/>
              <a:ext cx="366032" cy="366032"/>
            </a:xfrm>
            <a:prstGeom prst="ellipse">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11" name="椭圆 10"/>
            <p:cNvSpPr/>
            <p:nvPr>
              <p:custDataLst>
                <p:tags r:id="rId15"/>
              </p:custDataLst>
            </p:nvPr>
          </p:nvSpPr>
          <p:spPr>
            <a:xfrm>
              <a:off x="6382657" y="1300843"/>
              <a:ext cx="161018" cy="161018"/>
            </a:xfrm>
            <a:prstGeom prst="ellipse">
              <a:avLst/>
            </a:prstGeom>
            <a:gradFill>
              <a:gsLst>
                <a:gs pos="0">
                  <a:schemeClr val="accent1"/>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grpSp>
        <p:nvGrpSpPr>
          <p:cNvPr id="53" name="组合 52"/>
          <p:cNvGrpSpPr/>
          <p:nvPr>
            <p:custDataLst>
              <p:tags r:id="rId16"/>
            </p:custDataLst>
          </p:nvPr>
        </p:nvGrpSpPr>
        <p:grpSpPr>
          <a:xfrm>
            <a:off x="6148342" y="2352040"/>
            <a:ext cx="321038" cy="321038"/>
            <a:chOff x="6277882" y="1193800"/>
            <a:chExt cx="366032" cy="366032"/>
          </a:xfrm>
        </p:grpSpPr>
        <p:sp>
          <p:nvSpPr>
            <p:cNvPr id="54" name="椭圆 53"/>
            <p:cNvSpPr/>
            <p:nvPr>
              <p:custDataLst>
                <p:tags r:id="rId17"/>
              </p:custDataLst>
            </p:nvPr>
          </p:nvSpPr>
          <p:spPr>
            <a:xfrm>
              <a:off x="6277882" y="1193800"/>
              <a:ext cx="366032" cy="366032"/>
            </a:xfrm>
            <a:prstGeom prst="ellipse">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55" name="椭圆 54"/>
            <p:cNvSpPr/>
            <p:nvPr>
              <p:custDataLst>
                <p:tags r:id="rId18"/>
              </p:custDataLst>
            </p:nvPr>
          </p:nvSpPr>
          <p:spPr>
            <a:xfrm>
              <a:off x="6382657" y="1300843"/>
              <a:ext cx="161018" cy="161018"/>
            </a:xfrm>
            <a:prstGeom prst="ellipse">
              <a:avLst/>
            </a:prstGeom>
            <a:gradFill>
              <a:gsLst>
                <a:gs pos="0">
                  <a:schemeClr val="accent1"/>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grpSp>
        <p:nvGrpSpPr>
          <p:cNvPr id="56" name="组合 55"/>
          <p:cNvGrpSpPr/>
          <p:nvPr>
            <p:custDataLst>
              <p:tags r:id="rId19"/>
            </p:custDataLst>
          </p:nvPr>
        </p:nvGrpSpPr>
        <p:grpSpPr>
          <a:xfrm>
            <a:off x="5721622" y="3495040"/>
            <a:ext cx="321038" cy="321038"/>
            <a:chOff x="6277882" y="1193800"/>
            <a:chExt cx="366032" cy="366032"/>
          </a:xfrm>
        </p:grpSpPr>
        <p:sp>
          <p:nvSpPr>
            <p:cNvPr id="57" name="椭圆 56"/>
            <p:cNvSpPr/>
            <p:nvPr>
              <p:custDataLst>
                <p:tags r:id="rId20"/>
              </p:custDataLst>
            </p:nvPr>
          </p:nvSpPr>
          <p:spPr>
            <a:xfrm>
              <a:off x="6277882" y="1193800"/>
              <a:ext cx="366032" cy="366032"/>
            </a:xfrm>
            <a:prstGeom prst="ellipse">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58" name="椭圆 57"/>
            <p:cNvSpPr/>
            <p:nvPr>
              <p:custDataLst>
                <p:tags r:id="rId21"/>
              </p:custDataLst>
            </p:nvPr>
          </p:nvSpPr>
          <p:spPr>
            <a:xfrm>
              <a:off x="6382657" y="1300843"/>
              <a:ext cx="161018" cy="161018"/>
            </a:xfrm>
            <a:prstGeom prst="ellipse">
              <a:avLst/>
            </a:prstGeom>
            <a:gradFill>
              <a:gsLst>
                <a:gs pos="0">
                  <a:schemeClr val="accent1"/>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5016772" y="4571365"/>
            <a:ext cx="321038" cy="321038"/>
            <a:chOff x="6277882" y="1193800"/>
            <a:chExt cx="366032" cy="366032"/>
          </a:xfrm>
        </p:grpSpPr>
        <p:sp>
          <p:nvSpPr>
            <p:cNvPr id="60" name="椭圆 59"/>
            <p:cNvSpPr/>
            <p:nvPr/>
          </p:nvSpPr>
          <p:spPr>
            <a:xfrm>
              <a:off x="6277882" y="1193800"/>
              <a:ext cx="366032" cy="366032"/>
            </a:xfrm>
            <a:prstGeom prst="ellipse">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61" name="椭圆 60"/>
            <p:cNvSpPr/>
            <p:nvPr/>
          </p:nvSpPr>
          <p:spPr>
            <a:xfrm>
              <a:off x="6382657" y="1300843"/>
              <a:ext cx="161018" cy="161018"/>
            </a:xfrm>
            <a:prstGeom prst="ellipse">
              <a:avLst/>
            </a:prstGeom>
            <a:gradFill>
              <a:gsLst>
                <a:gs pos="0">
                  <a:schemeClr val="accent1"/>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3654697" y="5736862"/>
            <a:ext cx="321038" cy="321038"/>
            <a:chOff x="6277882" y="1193800"/>
            <a:chExt cx="366032" cy="366032"/>
          </a:xfrm>
        </p:grpSpPr>
        <p:sp>
          <p:nvSpPr>
            <p:cNvPr id="63" name="椭圆 62"/>
            <p:cNvSpPr/>
            <p:nvPr/>
          </p:nvSpPr>
          <p:spPr>
            <a:xfrm>
              <a:off x="6277882" y="1193800"/>
              <a:ext cx="366032" cy="366032"/>
            </a:xfrm>
            <a:prstGeom prst="ellipse">
              <a:avLst/>
            </a:prstGeom>
            <a:solidFill>
              <a:schemeClr val="accent4">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64" name="椭圆 63"/>
            <p:cNvSpPr/>
            <p:nvPr/>
          </p:nvSpPr>
          <p:spPr>
            <a:xfrm>
              <a:off x="6382657" y="1300843"/>
              <a:ext cx="161018" cy="161018"/>
            </a:xfrm>
            <a:prstGeom prst="ellipse">
              <a:avLst/>
            </a:prstGeom>
            <a:gradFill>
              <a:gsLst>
                <a:gs pos="0">
                  <a:schemeClr val="accent1"/>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pic>
        <p:nvPicPr>
          <p:cNvPr id="68" name="图片 67"/>
          <p:cNvPicPr>
            <a:picLocks noChangeAspect="1"/>
          </p:cNvPicPr>
          <p:nvPr/>
        </p:nvPicPr>
        <p:blipFill>
          <a:blip r:embed="rId22"/>
          <a:stretch>
            <a:fillRect/>
          </a:stretch>
        </p:blipFill>
        <p:spPr>
          <a:xfrm rot="8546737">
            <a:off x="1972670" y="4107495"/>
            <a:ext cx="3759210" cy="14999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46684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nvSpPr>
        <p:spPr>
          <a:xfrm>
            <a:off x="4790440"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比赛说明</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1546225" y="1969770"/>
            <a:ext cx="8490585" cy="4678045"/>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868362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4735830" y="122110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报名</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演示</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rcRect t="10308"/>
          <a:stretch>
            <a:fillRect/>
          </a:stretch>
        </p:blipFill>
        <p:spPr>
          <a:xfrm>
            <a:off x="1383665" y="1812290"/>
            <a:ext cx="9213215" cy="49930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868362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03 </a:t>
            </a:r>
            <a:r>
              <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sym typeface="+mn-ea"/>
              </a:rPr>
              <a:t>技术支持</a:t>
            </a:r>
            <a:endPar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endParaRPr>
          </a:p>
          <a:p>
            <a:pPr algn="l"/>
            <a:endPar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4" name="组合 43"/>
          <p:cNvGrpSpPr/>
          <p:nvPr>
            <p:custDataLst>
              <p:tags r:id="rId1"/>
            </p:custDataLst>
          </p:nvPr>
        </p:nvGrpSpPr>
        <p:grpSpPr>
          <a:xfrm>
            <a:off x="660400" y="1790700"/>
            <a:ext cx="5116195" cy="4452620"/>
            <a:chOff x="660399" y="1397000"/>
            <a:chExt cx="5116288" cy="3987800"/>
          </a:xfrm>
        </p:grpSpPr>
        <p:sp>
          <p:nvSpPr>
            <p:cNvPr id="45" name="矩形: 圆角 13"/>
            <p:cNvSpPr/>
            <p:nvPr>
              <p:custDataLst>
                <p:tags r:id="rId2"/>
              </p:custDataLst>
            </p:nvPr>
          </p:nvSpPr>
          <p:spPr>
            <a:xfrm>
              <a:off x="660399" y="1397000"/>
              <a:ext cx="5116287" cy="3987800"/>
            </a:xfrm>
            <a:prstGeom prst="roundRect">
              <a:avLst>
                <a:gd name="adj" fmla="val 3821"/>
              </a:avLst>
            </a:prstGeom>
            <a:gradFill>
              <a:gsLst>
                <a:gs pos="98000">
                  <a:schemeClr val="accent1"/>
                </a:gs>
                <a:gs pos="0">
                  <a:schemeClr val="accent3"/>
                </a:gs>
              </a:gsLst>
              <a:lin ang="8100000" scaled="1"/>
            </a:gradFill>
            <a:ln w="6350">
              <a:noFill/>
            </a:ln>
            <a:effectLst>
              <a:outerShdw blurRad="381000" dist="2540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6" name="任意多边形: 形状 25"/>
            <p:cNvSpPr/>
            <p:nvPr>
              <p:custDataLst>
                <p:tags r:id="rId3"/>
              </p:custDataLst>
            </p:nvPr>
          </p:nvSpPr>
          <p:spPr>
            <a:xfrm>
              <a:off x="660400" y="4637420"/>
              <a:ext cx="5116287" cy="747380"/>
            </a:xfrm>
            <a:custGeom>
              <a:avLst/>
              <a:gdLst>
                <a:gd name="connsiteX0" fmla="*/ 4939655 w 5116287"/>
                <a:gd name="connsiteY0" fmla="*/ 21 h 747380"/>
                <a:gd name="connsiteX1" fmla="*/ 5016501 w 5116287"/>
                <a:gd name="connsiteY1" fmla="*/ 10780 h 747380"/>
                <a:gd name="connsiteX2" fmla="*/ 5086316 w 5116287"/>
                <a:gd name="connsiteY2" fmla="*/ 42113 h 747380"/>
                <a:gd name="connsiteX3" fmla="*/ 5116287 w 5116287"/>
                <a:gd name="connsiteY3" fmla="*/ 62984 h 747380"/>
                <a:gd name="connsiteX4" fmla="*/ 5116287 w 5116287"/>
                <a:gd name="connsiteY4" fmla="*/ 595006 h 747380"/>
                <a:gd name="connsiteX5" fmla="*/ 4963913 w 5116287"/>
                <a:gd name="connsiteY5" fmla="*/ 747380 h 747380"/>
                <a:gd name="connsiteX6" fmla="*/ 152374 w 5116287"/>
                <a:gd name="connsiteY6" fmla="*/ 747380 h 747380"/>
                <a:gd name="connsiteX7" fmla="*/ 0 w 5116287"/>
                <a:gd name="connsiteY7" fmla="*/ 595006 h 747380"/>
                <a:gd name="connsiteX8" fmla="*/ 0 w 5116287"/>
                <a:gd name="connsiteY8" fmla="*/ 149962 h 747380"/>
                <a:gd name="connsiteX9" fmla="*/ 56060 w 5116287"/>
                <a:gd name="connsiteY9" fmla="*/ 124088 h 747380"/>
                <a:gd name="connsiteX10" fmla="*/ 203201 w 5116287"/>
                <a:gd name="connsiteY10" fmla="*/ 99680 h 747380"/>
                <a:gd name="connsiteX11" fmla="*/ 876301 w 5116287"/>
                <a:gd name="connsiteY11" fmla="*/ 544180 h 747380"/>
                <a:gd name="connsiteX12" fmla="*/ 1790701 w 5116287"/>
                <a:gd name="connsiteY12" fmla="*/ 74280 h 747380"/>
                <a:gd name="connsiteX13" fmla="*/ 2959101 w 5116287"/>
                <a:gd name="connsiteY13" fmla="*/ 709280 h 747380"/>
                <a:gd name="connsiteX14" fmla="*/ 4939655 w 5116287"/>
                <a:gd name="connsiteY14" fmla="*/ 21 h 74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6287" h="747380">
                  <a:moveTo>
                    <a:pt x="4939655" y="21"/>
                  </a:moveTo>
                  <a:cubicBezTo>
                    <a:pt x="4968149" y="321"/>
                    <a:pt x="4993879" y="3769"/>
                    <a:pt x="5016501" y="10780"/>
                  </a:cubicBezTo>
                  <a:cubicBezTo>
                    <a:pt x="5039123" y="17792"/>
                    <a:pt x="5062522" y="28375"/>
                    <a:pt x="5086316" y="42113"/>
                  </a:cubicBezTo>
                  <a:lnTo>
                    <a:pt x="5116287" y="62984"/>
                  </a:lnTo>
                  <a:lnTo>
                    <a:pt x="5116287" y="595006"/>
                  </a:lnTo>
                  <a:cubicBezTo>
                    <a:pt x="5116287" y="679160"/>
                    <a:pt x="5048067" y="747380"/>
                    <a:pt x="4963913" y="747380"/>
                  </a:cubicBezTo>
                  <a:lnTo>
                    <a:pt x="152374" y="747380"/>
                  </a:lnTo>
                  <a:cubicBezTo>
                    <a:pt x="68220" y="747380"/>
                    <a:pt x="0" y="679160"/>
                    <a:pt x="0" y="595006"/>
                  </a:cubicBezTo>
                  <a:lnTo>
                    <a:pt x="0" y="149962"/>
                  </a:lnTo>
                  <a:lnTo>
                    <a:pt x="56060" y="124088"/>
                  </a:lnTo>
                  <a:cubicBezTo>
                    <a:pt x="105967" y="105898"/>
                    <a:pt x="156634" y="97034"/>
                    <a:pt x="203201" y="99680"/>
                  </a:cubicBezTo>
                  <a:cubicBezTo>
                    <a:pt x="389468" y="110263"/>
                    <a:pt x="611718" y="548413"/>
                    <a:pt x="876301" y="544180"/>
                  </a:cubicBezTo>
                  <a:cubicBezTo>
                    <a:pt x="1140884" y="539947"/>
                    <a:pt x="1443568" y="46763"/>
                    <a:pt x="1790701" y="74280"/>
                  </a:cubicBezTo>
                  <a:cubicBezTo>
                    <a:pt x="2137834" y="101797"/>
                    <a:pt x="2421468" y="719863"/>
                    <a:pt x="2959101" y="709280"/>
                  </a:cubicBezTo>
                  <a:cubicBezTo>
                    <a:pt x="3463132" y="699359"/>
                    <a:pt x="4512247" y="-4475"/>
                    <a:pt x="4939655" y="21"/>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7" name="组合 46"/>
          <p:cNvGrpSpPr/>
          <p:nvPr>
            <p:custDataLst>
              <p:tags r:id="rId4"/>
            </p:custDataLst>
          </p:nvPr>
        </p:nvGrpSpPr>
        <p:grpSpPr>
          <a:xfrm>
            <a:off x="6402705" y="1783715"/>
            <a:ext cx="5116195" cy="4452620"/>
            <a:chOff x="6402613" y="1397000"/>
            <a:chExt cx="5116287" cy="3987800"/>
          </a:xfrm>
        </p:grpSpPr>
        <p:sp>
          <p:nvSpPr>
            <p:cNvPr id="48" name="矩形: 圆角 14"/>
            <p:cNvSpPr/>
            <p:nvPr>
              <p:custDataLst>
                <p:tags r:id="rId5"/>
              </p:custDataLst>
            </p:nvPr>
          </p:nvSpPr>
          <p:spPr>
            <a:xfrm>
              <a:off x="6402613" y="1397000"/>
              <a:ext cx="5116287" cy="3987800"/>
            </a:xfrm>
            <a:prstGeom prst="roundRect">
              <a:avLst>
                <a:gd name="adj" fmla="val 3821"/>
              </a:avLst>
            </a:prstGeom>
            <a:gradFill>
              <a:gsLst>
                <a:gs pos="98000">
                  <a:schemeClr val="accent1"/>
                </a:gs>
                <a:gs pos="0">
                  <a:schemeClr val="accent3"/>
                </a:gs>
              </a:gsLst>
              <a:lin ang="8100000" scaled="1"/>
            </a:gradFill>
            <a:ln w="6350">
              <a:noFill/>
            </a:ln>
            <a:effectLst>
              <a:outerShdw blurRad="381000" dist="2540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1">
                <a:latin typeface="微软雅黑" panose="020B0503020204020204" pitchFamily="34" charset="-122"/>
                <a:ea typeface="微软雅黑" panose="020B0503020204020204" pitchFamily="34" charset="-122"/>
              </a:endParaRPr>
            </a:p>
          </p:txBody>
        </p:sp>
        <p:sp>
          <p:nvSpPr>
            <p:cNvPr id="49" name="任意多边形: 形状 28"/>
            <p:cNvSpPr/>
            <p:nvPr>
              <p:custDataLst>
                <p:tags r:id="rId6"/>
              </p:custDataLst>
            </p:nvPr>
          </p:nvSpPr>
          <p:spPr>
            <a:xfrm>
              <a:off x="6402613" y="4637420"/>
              <a:ext cx="5116287" cy="747380"/>
            </a:xfrm>
            <a:custGeom>
              <a:avLst/>
              <a:gdLst>
                <a:gd name="connsiteX0" fmla="*/ 4939655 w 5116287"/>
                <a:gd name="connsiteY0" fmla="*/ 21 h 747380"/>
                <a:gd name="connsiteX1" fmla="*/ 5016501 w 5116287"/>
                <a:gd name="connsiteY1" fmla="*/ 10780 h 747380"/>
                <a:gd name="connsiteX2" fmla="*/ 5086316 w 5116287"/>
                <a:gd name="connsiteY2" fmla="*/ 42113 h 747380"/>
                <a:gd name="connsiteX3" fmla="*/ 5116287 w 5116287"/>
                <a:gd name="connsiteY3" fmla="*/ 62984 h 747380"/>
                <a:gd name="connsiteX4" fmla="*/ 5116287 w 5116287"/>
                <a:gd name="connsiteY4" fmla="*/ 595006 h 747380"/>
                <a:gd name="connsiteX5" fmla="*/ 4963913 w 5116287"/>
                <a:gd name="connsiteY5" fmla="*/ 747380 h 747380"/>
                <a:gd name="connsiteX6" fmla="*/ 152374 w 5116287"/>
                <a:gd name="connsiteY6" fmla="*/ 747380 h 747380"/>
                <a:gd name="connsiteX7" fmla="*/ 0 w 5116287"/>
                <a:gd name="connsiteY7" fmla="*/ 595006 h 747380"/>
                <a:gd name="connsiteX8" fmla="*/ 0 w 5116287"/>
                <a:gd name="connsiteY8" fmla="*/ 149962 h 747380"/>
                <a:gd name="connsiteX9" fmla="*/ 56060 w 5116287"/>
                <a:gd name="connsiteY9" fmla="*/ 124088 h 747380"/>
                <a:gd name="connsiteX10" fmla="*/ 203201 w 5116287"/>
                <a:gd name="connsiteY10" fmla="*/ 99680 h 747380"/>
                <a:gd name="connsiteX11" fmla="*/ 876301 w 5116287"/>
                <a:gd name="connsiteY11" fmla="*/ 544180 h 747380"/>
                <a:gd name="connsiteX12" fmla="*/ 1790701 w 5116287"/>
                <a:gd name="connsiteY12" fmla="*/ 74280 h 747380"/>
                <a:gd name="connsiteX13" fmla="*/ 2959101 w 5116287"/>
                <a:gd name="connsiteY13" fmla="*/ 709280 h 747380"/>
                <a:gd name="connsiteX14" fmla="*/ 4939655 w 5116287"/>
                <a:gd name="connsiteY14" fmla="*/ 21 h 74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6287" h="747380">
                  <a:moveTo>
                    <a:pt x="4939655" y="21"/>
                  </a:moveTo>
                  <a:cubicBezTo>
                    <a:pt x="4968149" y="321"/>
                    <a:pt x="4993879" y="3769"/>
                    <a:pt x="5016501" y="10780"/>
                  </a:cubicBezTo>
                  <a:cubicBezTo>
                    <a:pt x="5039123" y="17792"/>
                    <a:pt x="5062522" y="28375"/>
                    <a:pt x="5086316" y="42113"/>
                  </a:cubicBezTo>
                  <a:lnTo>
                    <a:pt x="5116287" y="62984"/>
                  </a:lnTo>
                  <a:lnTo>
                    <a:pt x="5116287" y="595006"/>
                  </a:lnTo>
                  <a:cubicBezTo>
                    <a:pt x="5116287" y="679160"/>
                    <a:pt x="5048067" y="747380"/>
                    <a:pt x="4963913" y="747380"/>
                  </a:cubicBezTo>
                  <a:lnTo>
                    <a:pt x="152374" y="747380"/>
                  </a:lnTo>
                  <a:cubicBezTo>
                    <a:pt x="68220" y="747380"/>
                    <a:pt x="0" y="679160"/>
                    <a:pt x="0" y="595006"/>
                  </a:cubicBezTo>
                  <a:lnTo>
                    <a:pt x="0" y="149962"/>
                  </a:lnTo>
                  <a:lnTo>
                    <a:pt x="56060" y="124088"/>
                  </a:lnTo>
                  <a:cubicBezTo>
                    <a:pt x="105967" y="105898"/>
                    <a:pt x="156634" y="97034"/>
                    <a:pt x="203201" y="99680"/>
                  </a:cubicBezTo>
                  <a:cubicBezTo>
                    <a:pt x="389468" y="110263"/>
                    <a:pt x="611718" y="548413"/>
                    <a:pt x="876301" y="544180"/>
                  </a:cubicBezTo>
                  <a:cubicBezTo>
                    <a:pt x="1140884" y="539947"/>
                    <a:pt x="1443568" y="46763"/>
                    <a:pt x="1790701" y="74280"/>
                  </a:cubicBezTo>
                  <a:cubicBezTo>
                    <a:pt x="2137834" y="101797"/>
                    <a:pt x="2421468" y="719863"/>
                    <a:pt x="2959101" y="709280"/>
                  </a:cubicBezTo>
                  <a:cubicBezTo>
                    <a:pt x="3463132" y="699359"/>
                    <a:pt x="4512247" y="-4475"/>
                    <a:pt x="4939655" y="21"/>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微软雅黑" panose="020B0503020204020204" pitchFamily="34" charset="-122"/>
                <a:ea typeface="微软雅黑" panose="020B0503020204020204" pitchFamily="34" charset="-122"/>
              </a:endParaRPr>
            </a:p>
          </p:txBody>
        </p:sp>
      </p:grpSp>
      <p:sp>
        <p:nvSpPr>
          <p:cNvPr id="50" name="object 12"/>
          <p:cNvSpPr txBox="1"/>
          <p:nvPr>
            <p:custDataLst>
              <p:tags r:id="rId7"/>
            </p:custDataLst>
          </p:nvPr>
        </p:nvSpPr>
        <p:spPr>
          <a:xfrm>
            <a:off x="1146629" y="1964519"/>
            <a:ext cx="1326216" cy="380758"/>
          </a:xfrm>
          <a:prstGeom prst="rect">
            <a:avLst/>
          </a:prstGeom>
        </p:spPr>
        <p:txBody>
          <a:bodyPr vert="horz" wrap="square" lIns="0" tIns="12065" rIns="0" bIns="0" rtlCol="0">
            <a:noAutofit/>
          </a:bodyPr>
          <a:lstStyle/>
          <a:p>
            <a:pPr marL="12700" fontAlgn="auto">
              <a:spcBef>
                <a:spcPts val="95"/>
              </a:spcBef>
            </a:pPr>
            <a:endParaRPr lang="en-US" altLang="zh-CN" sz="2400" noProof="1">
              <a:solidFill>
                <a:schemeClr val="bg1"/>
              </a:soli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51" name="文本框 50"/>
          <p:cNvSpPr txBox="1"/>
          <p:nvPr>
            <p:custDataLst>
              <p:tags r:id="rId8"/>
            </p:custDataLst>
          </p:nvPr>
        </p:nvSpPr>
        <p:spPr>
          <a:xfrm>
            <a:off x="1096010" y="2834640"/>
            <a:ext cx="4477385" cy="1444625"/>
          </a:xfrm>
          <a:prstGeom prst="rect">
            <a:avLst/>
          </a:prstGeom>
          <a:noFill/>
        </p:spPr>
        <p:txBody>
          <a:bodyPr wrap="square">
            <a:noAutofit/>
          </a:bodyPr>
          <a:lstStyle/>
          <a:p>
            <a:pPr marR="0" lvl="0" indent="0" defTabSz="914400" fontAlgn="auto">
              <a:lnSpc>
                <a:spcPct val="150000"/>
              </a:lnSpc>
              <a:spcBef>
                <a:spcPts val="4200"/>
              </a:spcBef>
              <a:spcAft>
                <a:spcPts val="0"/>
              </a:spcAft>
              <a:buClrTx/>
              <a:buSzTx/>
              <a:buFontTx/>
              <a:buNone/>
              <a:defRPr/>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郄龙飞、</a:t>
            </a: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马秀清</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文本框 51"/>
          <p:cNvSpPr txBox="1"/>
          <p:nvPr>
            <p:custDataLst>
              <p:tags r:id="rId9"/>
            </p:custDataLst>
          </p:nvPr>
        </p:nvSpPr>
        <p:spPr>
          <a:xfrm>
            <a:off x="6858000" y="2903855"/>
            <a:ext cx="4272280" cy="1282700"/>
          </a:xfrm>
          <a:prstGeom prst="rect">
            <a:avLst/>
          </a:prstGeom>
          <a:noFill/>
        </p:spPr>
        <p:txBody>
          <a:bodyPr wrap="square">
            <a:noAutofit/>
          </a:bodyPr>
          <a:lstStyle/>
          <a:p>
            <a:pPr marR="0" lvl="0" indent="0" algn="l" defTabSz="914400" fontAlgn="auto">
              <a:lnSpc>
                <a:spcPct val="150000"/>
              </a:lnSpc>
              <a:spcBef>
                <a:spcPts val="1200"/>
              </a:spcBef>
              <a:spcAft>
                <a:spcPts val="0"/>
              </a:spcAft>
              <a:buClrTx/>
              <a:buSzTx/>
              <a:buFontTx/>
              <a:buNone/>
              <a:defRPr/>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郄龙飞、竞赛平台</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object 12"/>
          <p:cNvSpPr txBox="1"/>
          <p:nvPr>
            <p:custDataLst>
              <p:tags r:id="rId10"/>
            </p:custDataLst>
          </p:nvPr>
        </p:nvSpPr>
        <p:spPr>
          <a:xfrm>
            <a:off x="6945630" y="2096135"/>
            <a:ext cx="3627755" cy="381000"/>
          </a:xfrm>
          <a:prstGeom prst="rect">
            <a:avLst/>
          </a:prstGeom>
        </p:spPr>
        <p:txBody>
          <a:bodyPr vert="horz" wrap="square" lIns="0" tIns="12065" rIns="0" bIns="0" rtlCol="0">
            <a:noAutofit/>
          </a:bodyPr>
          <a:lstStyle/>
          <a:p>
            <a:pPr marL="12700" fontAlgn="auto">
              <a:spcBef>
                <a:spcPts val="95"/>
              </a:spcBef>
            </a:pPr>
            <a:r>
              <a:rPr lang="en-US" altLang="zh-CN"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Arduino</a:t>
            </a:r>
            <a:r>
              <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a:t>
            </a:r>
            <a:r>
              <a:rPr lang="en-US" altLang="zh-CN"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STM32</a:t>
            </a:r>
            <a:endParaRPr lang="en-US" altLang="zh-CN"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cxnSp>
        <p:nvCxnSpPr>
          <p:cNvPr id="54" name="直接连接符 53"/>
          <p:cNvCxnSpPr/>
          <p:nvPr>
            <p:custDataLst>
              <p:tags r:id="rId11"/>
            </p:custDataLst>
          </p:nvPr>
        </p:nvCxnSpPr>
        <p:spPr>
          <a:xfrm>
            <a:off x="1146629" y="2516051"/>
            <a:ext cx="40197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12"/>
            </p:custDataLst>
          </p:nvPr>
        </p:nvCxnSpPr>
        <p:spPr>
          <a:xfrm>
            <a:off x="6963229" y="2638606"/>
            <a:ext cx="40197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hree-bars-stats_73348"/>
          <p:cNvSpPr/>
          <p:nvPr>
            <p:custDataLst>
              <p:tags r:id="rId13"/>
            </p:custDataLst>
          </p:nvPr>
        </p:nvSpPr>
        <p:spPr>
          <a:xfrm>
            <a:off x="4622757" y="1909718"/>
            <a:ext cx="609684" cy="468084"/>
          </a:xfrm>
          <a:custGeom>
            <a:avLst/>
            <a:gdLst>
              <a:gd name="T0" fmla="*/ 3241 w 3341"/>
              <a:gd name="T1" fmla="*/ 2369 h 2569"/>
              <a:gd name="T2" fmla="*/ 3034 w 3341"/>
              <a:gd name="T3" fmla="*/ 2369 h 2569"/>
              <a:gd name="T4" fmla="*/ 3034 w 3341"/>
              <a:gd name="T5" fmla="*/ 1318 h 2569"/>
              <a:gd name="T6" fmla="*/ 2854 w 3341"/>
              <a:gd name="T7" fmla="*/ 1138 h 2569"/>
              <a:gd name="T8" fmla="*/ 2398 w 3341"/>
              <a:gd name="T9" fmla="*/ 1138 h 2569"/>
              <a:gd name="T10" fmla="*/ 2218 w 3341"/>
              <a:gd name="T11" fmla="*/ 1318 h 2569"/>
              <a:gd name="T12" fmla="*/ 2218 w 3341"/>
              <a:gd name="T13" fmla="*/ 2369 h 2569"/>
              <a:gd name="T14" fmla="*/ 2123 w 3341"/>
              <a:gd name="T15" fmla="*/ 2369 h 2569"/>
              <a:gd name="T16" fmla="*/ 2123 w 3341"/>
              <a:gd name="T17" fmla="*/ 250 h 2569"/>
              <a:gd name="T18" fmla="*/ 1943 w 3341"/>
              <a:gd name="T19" fmla="*/ 70 h 2569"/>
              <a:gd name="T20" fmla="*/ 1487 w 3341"/>
              <a:gd name="T21" fmla="*/ 70 h 2569"/>
              <a:gd name="T22" fmla="*/ 1307 w 3341"/>
              <a:gd name="T23" fmla="*/ 250 h 2569"/>
              <a:gd name="T24" fmla="*/ 1307 w 3341"/>
              <a:gd name="T25" fmla="*/ 2369 h 2569"/>
              <a:gd name="T26" fmla="*/ 1212 w 3341"/>
              <a:gd name="T27" fmla="*/ 2369 h 2569"/>
              <a:gd name="T28" fmla="*/ 1212 w 3341"/>
              <a:gd name="T29" fmla="*/ 917 h 2569"/>
              <a:gd name="T30" fmla="*/ 1032 w 3341"/>
              <a:gd name="T31" fmla="*/ 737 h 2569"/>
              <a:gd name="T32" fmla="*/ 576 w 3341"/>
              <a:gd name="T33" fmla="*/ 737 h 2569"/>
              <a:gd name="T34" fmla="*/ 396 w 3341"/>
              <a:gd name="T35" fmla="*/ 917 h 2569"/>
              <a:gd name="T36" fmla="*/ 396 w 3341"/>
              <a:gd name="T37" fmla="*/ 2369 h 2569"/>
              <a:gd name="T38" fmla="*/ 233 w 3341"/>
              <a:gd name="T39" fmla="*/ 2369 h 2569"/>
              <a:gd name="T40" fmla="*/ 200 w 3341"/>
              <a:gd name="T41" fmla="*/ 2335 h 2569"/>
              <a:gd name="T42" fmla="*/ 200 w 3341"/>
              <a:gd name="T43" fmla="*/ 100 h 2569"/>
              <a:gd name="T44" fmla="*/ 100 w 3341"/>
              <a:gd name="T45" fmla="*/ 0 h 2569"/>
              <a:gd name="T46" fmla="*/ 0 w 3341"/>
              <a:gd name="T47" fmla="*/ 100 h 2569"/>
              <a:gd name="T48" fmla="*/ 0 w 3341"/>
              <a:gd name="T49" fmla="*/ 2335 h 2569"/>
              <a:gd name="T50" fmla="*/ 233 w 3341"/>
              <a:gd name="T51" fmla="*/ 2569 h 2569"/>
              <a:gd name="T52" fmla="*/ 3241 w 3341"/>
              <a:gd name="T53" fmla="*/ 2569 h 2569"/>
              <a:gd name="T54" fmla="*/ 3341 w 3341"/>
              <a:gd name="T55" fmla="*/ 2469 h 2569"/>
              <a:gd name="T56" fmla="*/ 3241 w 3341"/>
              <a:gd name="T57" fmla="*/ 2369 h 2569"/>
              <a:gd name="T58" fmla="*/ 2418 w 3341"/>
              <a:gd name="T59" fmla="*/ 1338 h 2569"/>
              <a:gd name="T60" fmla="*/ 2834 w 3341"/>
              <a:gd name="T61" fmla="*/ 1338 h 2569"/>
              <a:gd name="T62" fmla="*/ 2834 w 3341"/>
              <a:gd name="T63" fmla="*/ 2369 h 2569"/>
              <a:gd name="T64" fmla="*/ 2418 w 3341"/>
              <a:gd name="T65" fmla="*/ 2369 h 2569"/>
              <a:gd name="T66" fmla="*/ 2418 w 3341"/>
              <a:gd name="T67" fmla="*/ 1338 h 2569"/>
              <a:gd name="T68" fmla="*/ 1507 w 3341"/>
              <a:gd name="T69" fmla="*/ 270 h 2569"/>
              <a:gd name="T70" fmla="*/ 1923 w 3341"/>
              <a:gd name="T71" fmla="*/ 270 h 2569"/>
              <a:gd name="T72" fmla="*/ 1923 w 3341"/>
              <a:gd name="T73" fmla="*/ 2369 h 2569"/>
              <a:gd name="T74" fmla="*/ 1507 w 3341"/>
              <a:gd name="T75" fmla="*/ 2369 h 2569"/>
              <a:gd name="T76" fmla="*/ 1507 w 3341"/>
              <a:gd name="T77" fmla="*/ 270 h 2569"/>
              <a:gd name="T78" fmla="*/ 596 w 3341"/>
              <a:gd name="T79" fmla="*/ 937 h 2569"/>
              <a:gd name="T80" fmla="*/ 1012 w 3341"/>
              <a:gd name="T81" fmla="*/ 937 h 2569"/>
              <a:gd name="T82" fmla="*/ 1012 w 3341"/>
              <a:gd name="T83" fmla="*/ 2369 h 2569"/>
              <a:gd name="T84" fmla="*/ 596 w 3341"/>
              <a:gd name="T85" fmla="*/ 2369 h 2569"/>
              <a:gd name="T86" fmla="*/ 596 w 3341"/>
              <a:gd name="T87" fmla="*/ 937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41" h="2569">
                <a:moveTo>
                  <a:pt x="3241" y="2369"/>
                </a:moveTo>
                <a:lnTo>
                  <a:pt x="3034" y="2369"/>
                </a:lnTo>
                <a:lnTo>
                  <a:pt x="3034" y="1318"/>
                </a:lnTo>
                <a:cubicBezTo>
                  <a:pt x="3034" y="1218"/>
                  <a:pt x="2954" y="1138"/>
                  <a:pt x="2854" y="1138"/>
                </a:cubicBezTo>
                <a:lnTo>
                  <a:pt x="2398" y="1138"/>
                </a:lnTo>
                <a:cubicBezTo>
                  <a:pt x="2299" y="1138"/>
                  <a:pt x="2218" y="1218"/>
                  <a:pt x="2218" y="1318"/>
                </a:cubicBezTo>
                <a:lnTo>
                  <a:pt x="2218" y="2369"/>
                </a:lnTo>
                <a:lnTo>
                  <a:pt x="2123" y="2369"/>
                </a:lnTo>
                <a:lnTo>
                  <a:pt x="2123" y="250"/>
                </a:lnTo>
                <a:cubicBezTo>
                  <a:pt x="2123" y="151"/>
                  <a:pt x="2043" y="70"/>
                  <a:pt x="1943" y="70"/>
                </a:cubicBezTo>
                <a:lnTo>
                  <a:pt x="1487" y="70"/>
                </a:lnTo>
                <a:cubicBezTo>
                  <a:pt x="1388" y="70"/>
                  <a:pt x="1307" y="151"/>
                  <a:pt x="1307" y="250"/>
                </a:cubicBezTo>
                <a:lnTo>
                  <a:pt x="1307" y="2369"/>
                </a:lnTo>
                <a:lnTo>
                  <a:pt x="1212" y="2369"/>
                </a:lnTo>
                <a:lnTo>
                  <a:pt x="1212" y="917"/>
                </a:lnTo>
                <a:cubicBezTo>
                  <a:pt x="1212" y="818"/>
                  <a:pt x="1131" y="737"/>
                  <a:pt x="1032" y="737"/>
                </a:cubicBezTo>
                <a:lnTo>
                  <a:pt x="576" y="737"/>
                </a:lnTo>
                <a:cubicBezTo>
                  <a:pt x="477" y="737"/>
                  <a:pt x="396" y="818"/>
                  <a:pt x="396" y="917"/>
                </a:cubicBezTo>
                <a:lnTo>
                  <a:pt x="396" y="2369"/>
                </a:lnTo>
                <a:lnTo>
                  <a:pt x="233" y="2369"/>
                </a:lnTo>
                <a:cubicBezTo>
                  <a:pt x="215" y="2369"/>
                  <a:pt x="200" y="2353"/>
                  <a:pt x="200" y="2335"/>
                </a:cubicBezTo>
                <a:lnTo>
                  <a:pt x="200" y="100"/>
                </a:lnTo>
                <a:cubicBezTo>
                  <a:pt x="200" y="45"/>
                  <a:pt x="155" y="0"/>
                  <a:pt x="100" y="0"/>
                </a:cubicBezTo>
                <a:cubicBezTo>
                  <a:pt x="45" y="0"/>
                  <a:pt x="0" y="45"/>
                  <a:pt x="0" y="100"/>
                </a:cubicBezTo>
                <a:lnTo>
                  <a:pt x="0" y="2335"/>
                </a:lnTo>
                <a:cubicBezTo>
                  <a:pt x="0" y="2464"/>
                  <a:pt x="105" y="2569"/>
                  <a:pt x="233" y="2569"/>
                </a:cubicBezTo>
                <a:lnTo>
                  <a:pt x="3241" y="2569"/>
                </a:lnTo>
                <a:cubicBezTo>
                  <a:pt x="3296" y="2569"/>
                  <a:pt x="3341" y="2524"/>
                  <a:pt x="3341" y="2469"/>
                </a:cubicBezTo>
                <a:cubicBezTo>
                  <a:pt x="3341" y="2413"/>
                  <a:pt x="3296" y="2369"/>
                  <a:pt x="3241" y="2369"/>
                </a:cubicBezTo>
                <a:close/>
                <a:moveTo>
                  <a:pt x="2418" y="1338"/>
                </a:moveTo>
                <a:lnTo>
                  <a:pt x="2834" y="1338"/>
                </a:lnTo>
                <a:lnTo>
                  <a:pt x="2834" y="2369"/>
                </a:lnTo>
                <a:lnTo>
                  <a:pt x="2418" y="2369"/>
                </a:lnTo>
                <a:lnTo>
                  <a:pt x="2418" y="1338"/>
                </a:lnTo>
                <a:close/>
                <a:moveTo>
                  <a:pt x="1507" y="270"/>
                </a:moveTo>
                <a:lnTo>
                  <a:pt x="1923" y="270"/>
                </a:lnTo>
                <a:lnTo>
                  <a:pt x="1923" y="2369"/>
                </a:lnTo>
                <a:lnTo>
                  <a:pt x="1507" y="2369"/>
                </a:lnTo>
                <a:lnTo>
                  <a:pt x="1507" y="270"/>
                </a:lnTo>
                <a:close/>
                <a:moveTo>
                  <a:pt x="596" y="937"/>
                </a:moveTo>
                <a:lnTo>
                  <a:pt x="1012" y="937"/>
                </a:lnTo>
                <a:lnTo>
                  <a:pt x="1012" y="2369"/>
                </a:lnTo>
                <a:lnTo>
                  <a:pt x="596" y="2369"/>
                </a:lnTo>
                <a:lnTo>
                  <a:pt x="596" y="937"/>
                </a:lnTo>
                <a:close/>
              </a:path>
            </a:pathLst>
          </a:custGeom>
          <a:gradFill flip="none" rotWithShape="1">
            <a:gsLst>
              <a:gs pos="28000">
                <a:schemeClr val="accent6"/>
              </a:gs>
              <a:gs pos="100000">
                <a:schemeClr val="bg1">
                  <a:alpha val="2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7" name="pie-chart_118259"/>
          <p:cNvSpPr/>
          <p:nvPr>
            <p:custDataLst>
              <p:tags r:id="rId14"/>
            </p:custDataLst>
          </p:nvPr>
        </p:nvSpPr>
        <p:spPr>
          <a:xfrm>
            <a:off x="10452058" y="1999614"/>
            <a:ext cx="508308" cy="507645"/>
          </a:xfrm>
          <a:custGeom>
            <a:avLst/>
            <a:gdLst>
              <a:gd name="connsiteX0" fmla="*/ 351490 w 581370"/>
              <a:gd name="connsiteY0" fmla="*/ 122806 h 580612"/>
              <a:gd name="connsiteX1" fmla="*/ 351490 w 581370"/>
              <a:gd name="connsiteY1" fmla="*/ 326779 h 580612"/>
              <a:gd name="connsiteX2" fmla="*/ 327283 w 581370"/>
              <a:gd name="connsiteY2" fmla="*/ 350954 h 580612"/>
              <a:gd name="connsiteX3" fmla="*/ 123034 w 581370"/>
              <a:gd name="connsiteY3" fmla="*/ 350954 h 580612"/>
              <a:gd name="connsiteX4" fmla="*/ 327283 w 581370"/>
              <a:gd name="connsiteY4" fmla="*/ 532174 h 580612"/>
              <a:gd name="connsiteX5" fmla="*/ 532956 w 581370"/>
              <a:gd name="connsiteY5" fmla="*/ 326779 h 580612"/>
              <a:gd name="connsiteX6" fmla="*/ 351490 w 581370"/>
              <a:gd name="connsiteY6" fmla="*/ 122806 h 580612"/>
              <a:gd name="connsiteX7" fmla="*/ 327194 w 581370"/>
              <a:gd name="connsiteY7" fmla="*/ 73035 h 580612"/>
              <a:gd name="connsiteX8" fmla="*/ 581370 w 581370"/>
              <a:gd name="connsiteY8" fmla="*/ 326868 h 580612"/>
              <a:gd name="connsiteX9" fmla="*/ 327283 w 581370"/>
              <a:gd name="connsiteY9" fmla="*/ 580612 h 580612"/>
              <a:gd name="connsiteX10" fmla="*/ 73106 w 581370"/>
              <a:gd name="connsiteY10" fmla="*/ 326779 h 580612"/>
              <a:gd name="connsiteX11" fmla="*/ 97313 w 581370"/>
              <a:gd name="connsiteY11" fmla="*/ 302605 h 580612"/>
              <a:gd name="connsiteX12" fmla="*/ 302986 w 581370"/>
              <a:gd name="connsiteY12" fmla="*/ 302605 h 580612"/>
              <a:gd name="connsiteX13" fmla="*/ 302986 w 581370"/>
              <a:gd name="connsiteY13" fmla="*/ 97210 h 580612"/>
              <a:gd name="connsiteX14" fmla="*/ 327194 w 581370"/>
              <a:gd name="connsiteY14" fmla="*/ 73035 h 580612"/>
              <a:gd name="connsiteX15" fmla="*/ 229847 w 581370"/>
              <a:gd name="connsiteY15" fmla="*/ 49775 h 580612"/>
              <a:gd name="connsiteX16" fmla="*/ 49851 w 581370"/>
              <a:gd name="connsiteY16" fmla="*/ 229675 h 580612"/>
              <a:gd name="connsiteX17" fmla="*/ 229847 w 581370"/>
              <a:gd name="connsiteY17" fmla="*/ 229675 h 580612"/>
              <a:gd name="connsiteX18" fmla="*/ 254238 w 581370"/>
              <a:gd name="connsiteY18" fmla="*/ 0 h 580612"/>
              <a:gd name="connsiteX19" fmla="*/ 278451 w 581370"/>
              <a:gd name="connsiteY19" fmla="*/ 24176 h 580612"/>
              <a:gd name="connsiteX20" fmla="*/ 278451 w 581370"/>
              <a:gd name="connsiteY20" fmla="*/ 253852 h 580612"/>
              <a:gd name="connsiteX21" fmla="*/ 254238 w 581370"/>
              <a:gd name="connsiteY21" fmla="*/ 278028 h 580612"/>
              <a:gd name="connsiteX22" fmla="*/ 24213 w 581370"/>
              <a:gd name="connsiteY22" fmla="*/ 278028 h 580612"/>
              <a:gd name="connsiteX23" fmla="*/ 0 w 581370"/>
              <a:gd name="connsiteY23" fmla="*/ 253852 h 580612"/>
              <a:gd name="connsiteX24" fmla="*/ 254238 w 581370"/>
              <a:gd name="connsiteY24" fmla="*/ 0 h 58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370" h="580612">
                <a:moveTo>
                  <a:pt x="351490" y="122806"/>
                </a:moveTo>
                <a:lnTo>
                  <a:pt x="351490" y="326779"/>
                </a:lnTo>
                <a:cubicBezTo>
                  <a:pt x="351490" y="340200"/>
                  <a:pt x="340721" y="350954"/>
                  <a:pt x="327283" y="350954"/>
                </a:cubicBezTo>
                <a:lnTo>
                  <a:pt x="123034" y="350954"/>
                </a:lnTo>
                <a:cubicBezTo>
                  <a:pt x="135048" y="452896"/>
                  <a:pt x="222177" y="532174"/>
                  <a:pt x="327283" y="532174"/>
                </a:cubicBezTo>
                <a:cubicBezTo>
                  <a:pt x="440754" y="532174"/>
                  <a:pt x="532956" y="439920"/>
                  <a:pt x="532956" y="326779"/>
                </a:cubicBezTo>
                <a:cubicBezTo>
                  <a:pt x="532956" y="221638"/>
                  <a:pt x="453570" y="134805"/>
                  <a:pt x="351490" y="122806"/>
                </a:cubicBezTo>
                <a:close/>
                <a:moveTo>
                  <a:pt x="327194" y="73035"/>
                </a:moveTo>
                <a:cubicBezTo>
                  <a:pt x="467276" y="73035"/>
                  <a:pt x="581370" y="186976"/>
                  <a:pt x="581370" y="326868"/>
                </a:cubicBezTo>
                <a:cubicBezTo>
                  <a:pt x="581459" y="466761"/>
                  <a:pt x="467454" y="580612"/>
                  <a:pt x="327283" y="580612"/>
                </a:cubicBezTo>
                <a:cubicBezTo>
                  <a:pt x="187112" y="580612"/>
                  <a:pt x="73106" y="466761"/>
                  <a:pt x="73106" y="326779"/>
                </a:cubicBezTo>
                <a:cubicBezTo>
                  <a:pt x="73106" y="313359"/>
                  <a:pt x="83875" y="302605"/>
                  <a:pt x="97313" y="302605"/>
                </a:cubicBezTo>
                <a:lnTo>
                  <a:pt x="302986" y="302605"/>
                </a:lnTo>
                <a:lnTo>
                  <a:pt x="302986" y="97210"/>
                </a:lnTo>
                <a:cubicBezTo>
                  <a:pt x="302986" y="83878"/>
                  <a:pt x="313755" y="73035"/>
                  <a:pt x="327194" y="73035"/>
                </a:cubicBezTo>
                <a:close/>
                <a:moveTo>
                  <a:pt x="229847" y="49775"/>
                </a:moveTo>
                <a:cubicBezTo>
                  <a:pt x="135843" y="60885"/>
                  <a:pt x="60978" y="135637"/>
                  <a:pt x="49851" y="229675"/>
                </a:cubicBezTo>
                <a:lnTo>
                  <a:pt x="229847" y="229675"/>
                </a:lnTo>
                <a:close/>
                <a:moveTo>
                  <a:pt x="254238" y="0"/>
                </a:moveTo>
                <a:cubicBezTo>
                  <a:pt x="267591" y="0"/>
                  <a:pt x="278451" y="10755"/>
                  <a:pt x="278451" y="24176"/>
                </a:cubicBezTo>
                <a:lnTo>
                  <a:pt x="278451" y="253852"/>
                </a:lnTo>
                <a:cubicBezTo>
                  <a:pt x="278451" y="267184"/>
                  <a:pt x="267591" y="278028"/>
                  <a:pt x="254238" y="278028"/>
                </a:cubicBezTo>
                <a:lnTo>
                  <a:pt x="24213" y="278028"/>
                </a:lnTo>
                <a:cubicBezTo>
                  <a:pt x="10771" y="278028"/>
                  <a:pt x="0" y="267184"/>
                  <a:pt x="0" y="253852"/>
                </a:cubicBezTo>
                <a:cubicBezTo>
                  <a:pt x="0" y="113860"/>
                  <a:pt x="114033" y="0"/>
                  <a:pt x="254238" y="0"/>
                </a:cubicBezTo>
                <a:close/>
              </a:path>
            </a:pathLst>
          </a:custGeom>
          <a:gradFill flip="none" rotWithShape="1">
            <a:gsLst>
              <a:gs pos="28000">
                <a:schemeClr val="accent6"/>
              </a:gs>
              <a:gs pos="100000">
                <a:schemeClr val="bg1">
                  <a:alpha val="2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1">
              <a:latin typeface="微软雅黑" panose="020B0503020204020204" pitchFamily="34" charset="-122"/>
              <a:ea typeface="微软雅黑" panose="020B0503020204020204" pitchFamily="34" charset="-122"/>
            </a:endParaRPr>
          </a:p>
        </p:txBody>
      </p:sp>
      <p:grpSp>
        <p:nvGrpSpPr>
          <p:cNvPr id="58" name="组合 57"/>
          <p:cNvGrpSpPr/>
          <p:nvPr>
            <p:custDataLst>
              <p:tags r:id="rId15"/>
            </p:custDataLst>
          </p:nvPr>
        </p:nvGrpSpPr>
        <p:grpSpPr>
          <a:xfrm>
            <a:off x="5232400" y="5944870"/>
            <a:ext cx="269240" cy="101600"/>
            <a:chOff x="1143000" y="4787900"/>
            <a:chExt cx="269240" cy="101600"/>
          </a:xfrm>
        </p:grpSpPr>
        <p:sp>
          <p:nvSpPr>
            <p:cNvPr id="59" name="椭圆 58"/>
            <p:cNvSpPr/>
            <p:nvPr>
              <p:custDataLst>
                <p:tags r:id="rId16"/>
              </p:custDataLst>
            </p:nvPr>
          </p:nvSpPr>
          <p:spPr>
            <a:xfrm>
              <a:off x="1143000" y="47879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0" name="椭圆 59"/>
            <p:cNvSpPr/>
            <p:nvPr>
              <p:custDataLst>
                <p:tags r:id="rId17"/>
              </p:custDataLst>
            </p:nvPr>
          </p:nvSpPr>
          <p:spPr>
            <a:xfrm>
              <a:off x="1310640" y="4787900"/>
              <a:ext cx="101600" cy="10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61" name="组合 60"/>
          <p:cNvGrpSpPr/>
          <p:nvPr>
            <p:custDataLst>
              <p:tags r:id="rId18"/>
            </p:custDataLst>
          </p:nvPr>
        </p:nvGrpSpPr>
        <p:grpSpPr>
          <a:xfrm>
            <a:off x="11070590" y="5946140"/>
            <a:ext cx="269240" cy="101600"/>
            <a:chOff x="1143000" y="4787900"/>
            <a:chExt cx="269240" cy="101600"/>
          </a:xfrm>
        </p:grpSpPr>
        <p:sp>
          <p:nvSpPr>
            <p:cNvPr id="62" name="椭圆 61"/>
            <p:cNvSpPr/>
            <p:nvPr>
              <p:custDataLst>
                <p:tags r:id="rId19"/>
              </p:custDataLst>
            </p:nvPr>
          </p:nvSpPr>
          <p:spPr>
            <a:xfrm>
              <a:off x="1143000" y="4787900"/>
              <a:ext cx="101600" cy="10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1">
                <a:latin typeface="微软雅黑" panose="020B0503020204020204" pitchFamily="34" charset="-122"/>
                <a:ea typeface="微软雅黑" panose="020B0503020204020204" pitchFamily="34" charset="-122"/>
              </a:endParaRPr>
            </a:p>
          </p:txBody>
        </p:sp>
        <p:sp>
          <p:nvSpPr>
            <p:cNvPr id="63" name="椭圆 62"/>
            <p:cNvSpPr/>
            <p:nvPr>
              <p:custDataLst>
                <p:tags r:id="rId20"/>
              </p:custDataLst>
            </p:nvPr>
          </p:nvSpPr>
          <p:spPr>
            <a:xfrm>
              <a:off x="1310640" y="4787900"/>
              <a:ext cx="101600" cy="10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1">
                <a:latin typeface="微软雅黑" panose="020B0503020204020204" pitchFamily="34" charset="-122"/>
                <a:ea typeface="微软雅黑" panose="020B0503020204020204" pitchFamily="34" charset="-122"/>
              </a:endParaRPr>
            </a:p>
          </p:txBody>
        </p:sp>
      </p:grpSp>
      <p:sp>
        <p:nvSpPr>
          <p:cNvPr id="64" name="文本框 63"/>
          <p:cNvSpPr txBox="1"/>
          <p:nvPr>
            <p:custDataLst>
              <p:tags r:id="rId21"/>
            </p:custDataLst>
          </p:nvPr>
        </p:nvSpPr>
        <p:spPr>
          <a:xfrm>
            <a:off x="-635" y="1025525"/>
            <a:ext cx="12192635" cy="650875"/>
          </a:xfrm>
          <a:prstGeom prst="rect">
            <a:avLst/>
          </a:prstGeom>
          <a:noFill/>
        </p:spPr>
        <p:txBody>
          <a:bodyPr wrap="square" rtlCol="0" anchor="t">
            <a:spAutoFit/>
          </a:bodyPr>
          <a:p>
            <a:pPr marL="0" marR="0" lvl="0" indent="0" algn="ctr" defTabSz="914400" rtl="0" eaLnBrk="1" fontAlgn="auto" latinLnBrk="0" hangingPunct="1">
              <a:lnSpc>
                <a:spcPct val="130000"/>
              </a:lnSpc>
              <a:spcBef>
                <a:spcPts val="0"/>
              </a:spcBef>
              <a:spcAft>
                <a:spcPts val="0"/>
              </a:spcAft>
              <a:buClrTx/>
              <a:buSzTx/>
              <a:buFontTx/>
              <a:buNone/>
              <a:defRPr/>
            </a:pPr>
            <a:r>
              <a:rPr lang="zh-CN" altLang="en-US" sz="2800" b="1" kern="0" dirty="0">
                <a:solidFill>
                  <a:schemeClr val="accent1"/>
                </a:solidFill>
                <a:latin typeface="微软雅黑" panose="020B0503020204020204" pitchFamily="34" charset="-122"/>
                <a:ea typeface="微软雅黑" panose="020B0503020204020204" pitchFamily="34" charset="-122"/>
                <a:cs typeface="阿里巴巴普惠体 2.0 95 ExtraBold" panose="00020600040101010101" pitchFamily="18" charset="-122"/>
                <a:sym typeface="+mn-ea"/>
              </a:rPr>
              <a:t>竞赛平台：https://rosit.gitee.io/</a:t>
            </a:r>
            <a:endParaRPr lang="zh-CN" altLang="en-US" sz="2800" b="1" kern="0" dirty="0">
              <a:solidFill>
                <a:schemeClr val="accent1"/>
              </a:solidFill>
              <a:latin typeface="微软雅黑" panose="020B0503020204020204" pitchFamily="34" charset="-122"/>
              <a:ea typeface="微软雅黑" panose="020B0503020204020204" pitchFamily="34" charset="-122"/>
              <a:cs typeface="阿里巴巴普惠体 2.0 95 ExtraBold" panose="00020600040101010101" pitchFamily="18" charset="-122"/>
              <a:sym typeface="+mn-ea"/>
            </a:endParaRPr>
          </a:p>
        </p:txBody>
      </p:sp>
      <p:sp>
        <p:nvSpPr>
          <p:cNvPr id="65" name="object 12"/>
          <p:cNvSpPr txBox="1"/>
          <p:nvPr>
            <p:custDataLst>
              <p:tags r:id="rId22"/>
            </p:custDataLst>
          </p:nvPr>
        </p:nvSpPr>
        <p:spPr>
          <a:xfrm>
            <a:off x="1162050" y="1976755"/>
            <a:ext cx="3341370" cy="381000"/>
          </a:xfrm>
          <a:prstGeom prst="rect">
            <a:avLst/>
          </a:prstGeom>
        </p:spPr>
        <p:txBody>
          <a:bodyPr vert="horz" wrap="square" lIns="0" tIns="12065" rIns="0" bIns="0" rtlCol="0">
            <a:noAutofit/>
          </a:bodyPr>
          <a:p>
            <a:pPr marL="12700" fontAlgn="auto">
              <a:spcBef>
                <a:spcPts val="95"/>
              </a:spcBef>
            </a:pPr>
            <a:r>
              <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机器人运动控制</a:t>
            </a:r>
            <a:r>
              <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指导</a:t>
            </a:r>
            <a:endPar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sp>
        <p:nvSpPr>
          <p:cNvPr id="66" name="文本框 65"/>
          <p:cNvSpPr txBox="1"/>
          <p:nvPr>
            <p:custDataLst>
              <p:tags r:id="rId23"/>
            </p:custDataLst>
          </p:nvPr>
        </p:nvSpPr>
        <p:spPr>
          <a:xfrm>
            <a:off x="1111250" y="4818380"/>
            <a:ext cx="3910330" cy="1089025"/>
          </a:xfrm>
          <a:prstGeom prst="rect">
            <a:avLst/>
          </a:prstGeom>
          <a:noFill/>
        </p:spPr>
        <p:txBody>
          <a:bodyPr wrap="square">
            <a:noAutofit/>
          </a:bodyPr>
          <a:p>
            <a:pPr marR="0" lvl="0" indent="0" algn="l" defTabSz="914400" fontAlgn="auto">
              <a:lnSpc>
                <a:spcPct val="150000"/>
              </a:lnSpc>
              <a:spcBef>
                <a:spcPts val="1200"/>
              </a:spcBef>
              <a:spcAft>
                <a:spcPts val="0"/>
              </a:spcAft>
              <a:buClrTx/>
              <a:buSzTx/>
              <a:buFontTx/>
              <a:buNone/>
              <a:defRPr/>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郄龙飞</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67" name="直接连接符 66"/>
          <p:cNvCxnSpPr/>
          <p:nvPr>
            <p:custDataLst>
              <p:tags r:id="rId24"/>
            </p:custDataLst>
          </p:nvPr>
        </p:nvCxnSpPr>
        <p:spPr>
          <a:xfrm>
            <a:off x="1161869" y="4660446"/>
            <a:ext cx="40197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hree-bars-stats_73348"/>
          <p:cNvSpPr/>
          <p:nvPr>
            <p:custDataLst>
              <p:tags r:id="rId25"/>
            </p:custDataLst>
          </p:nvPr>
        </p:nvSpPr>
        <p:spPr>
          <a:xfrm>
            <a:off x="4637997" y="4054113"/>
            <a:ext cx="609684" cy="468084"/>
          </a:xfrm>
          <a:custGeom>
            <a:avLst/>
            <a:gdLst>
              <a:gd name="T0" fmla="*/ 3241 w 3341"/>
              <a:gd name="T1" fmla="*/ 2369 h 2569"/>
              <a:gd name="T2" fmla="*/ 3034 w 3341"/>
              <a:gd name="T3" fmla="*/ 2369 h 2569"/>
              <a:gd name="T4" fmla="*/ 3034 w 3341"/>
              <a:gd name="T5" fmla="*/ 1318 h 2569"/>
              <a:gd name="T6" fmla="*/ 2854 w 3341"/>
              <a:gd name="T7" fmla="*/ 1138 h 2569"/>
              <a:gd name="T8" fmla="*/ 2398 w 3341"/>
              <a:gd name="T9" fmla="*/ 1138 h 2569"/>
              <a:gd name="T10" fmla="*/ 2218 w 3341"/>
              <a:gd name="T11" fmla="*/ 1318 h 2569"/>
              <a:gd name="T12" fmla="*/ 2218 w 3341"/>
              <a:gd name="T13" fmla="*/ 2369 h 2569"/>
              <a:gd name="T14" fmla="*/ 2123 w 3341"/>
              <a:gd name="T15" fmla="*/ 2369 h 2569"/>
              <a:gd name="T16" fmla="*/ 2123 w 3341"/>
              <a:gd name="T17" fmla="*/ 250 h 2569"/>
              <a:gd name="T18" fmla="*/ 1943 w 3341"/>
              <a:gd name="T19" fmla="*/ 70 h 2569"/>
              <a:gd name="T20" fmla="*/ 1487 w 3341"/>
              <a:gd name="T21" fmla="*/ 70 h 2569"/>
              <a:gd name="T22" fmla="*/ 1307 w 3341"/>
              <a:gd name="T23" fmla="*/ 250 h 2569"/>
              <a:gd name="T24" fmla="*/ 1307 w 3341"/>
              <a:gd name="T25" fmla="*/ 2369 h 2569"/>
              <a:gd name="T26" fmla="*/ 1212 w 3341"/>
              <a:gd name="T27" fmla="*/ 2369 h 2569"/>
              <a:gd name="T28" fmla="*/ 1212 w 3341"/>
              <a:gd name="T29" fmla="*/ 917 h 2569"/>
              <a:gd name="T30" fmla="*/ 1032 w 3341"/>
              <a:gd name="T31" fmla="*/ 737 h 2569"/>
              <a:gd name="T32" fmla="*/ 576 w 3341"/>
              <a:gd name="T33" fmla="*/ 737 h 2569"/>
              <a:gd name="T34" fmla="*/ 396 w 3341"/>
              <a:gd name="T35" fmla="*/ 917 h 2569"/>
              <a:gd name="T36" fmla="*/ 396 w 3341"/>
              <a:gd name="T37" fmla="*/ 2369 h 2569"/>
              <a:gd name="T38" fmla="*/ 233 w 3341"/>
              <a:gd name="T39" fmla="*/ 2369 h 2569"/>
              <a:gd name="T40" fmla="*/ 200 w 3341"/>
              <a:gd name="T41" fmla="*/ 2335 h 2569"/>
              <a:gd name="T42" fmla="*/ 200 w 3341"/>
              <a:gd name="T43" fmla="*/ 100 h 2569"/>
              <a:gd name="T44" fmla="*/ 100 w 3341"/>
              <a:gd name="T45" fmla="*/ 0 h 2569"/>
              <a:gd name="T46" fmla="*/ 0 w 3341"/>
              <a:gd name="T47" fmla="*/ 100 h 2569"/>
              <a:gd name="T48" fmla="*/ 0 w 3341"/>
              <a:gd name="T49" fmla="*/ 2335 h 2569"/>
              <a:gd name="T50" fmla="*/ 233 w 3341"/>
              <a:gd name="T51" fmla="*/ 2569 h 2569"/>
              <a:gd name="T52" fmla="*/ 3241 w 3341"/>
              <a:gd name="T53" fmla="*/ 2569 h 2569"/>
              <a:gd name="T54" fmla="*/ 3341 w 3341"/>
              <a:gd name="T55" fmla="*/ 2469 h 2569"/>
              <a:gd name="T56" fmla="*/ 3241 w 3341"/>
              <a:gd name="T57" fmla="*/ 2369 h 2569"/>
              <a:gd name="T58" fmla="*/ 2418 w 3341"/>
              <a:gd name="T59" fmla="*/ 1338 h 2569"/>
              <a:gd name="T60" fmla="*/ 2834 w 3341"/>
              <a:gd name="T61" fmla="*/ 1338 h 2569"/>
              <a:gd name="T62" fmla="*/ 2834 w 3341"/>
              <a:gd name="T63" fmla="*/ 2369 h 2569"/>
              <a:gd name="T64" fmla="*/ 2418 w 3341"/>
              <a:gd name="T65" fmla="*/ 2369 h 2569"/>
              <a:gd name="T66" fmla="*/ 2418 w 3341"/>
              <a:gd name="T67" fmla="*/ 1338 h 2569"/>
              <a:gd name="T68" fmla="*/ 1507 w 3341"/>
              <a:gd name="T69" fmla="*/ 270 h 2569"/>
              <a:gd name="T70" fmla="*/ 1923 w 3341"/>
              <a:gd name="T71" fmla="*/ 270 h 2569"/>
              <a:gd name="T72" fmla="*/ 1923 w 3341"/>
              <a:gd name="T73" fmla="*/ 2369 h 2569"/>
              <a:gd name="T74" fmla="*/ 1507 w 3341"/>
              <a:gd name="T75" fmla="*/ 2369 h 2569"/>
              <a:gd name="T76" fmla="*/ 1507 w 3341"/>
              <a:gd name="T77" fmla="*/ 270 h 2569"/>
              <a:gd name="T78" fmla="*/ 596 w 3341"/>
              <a:gd name="T79" fmla="*/ 937 h 2569"/>
              <a:gd name="T80" fmla="*/ 1012 w 3341"/>
              <a:gd name="T81" fmla="*/ 937 h 2569"/>
              <a:gd name="T82" fmla="*/ 1012 w 3341"/>
              <a:gd name="T83" fmla="*/ 2369 h 2569"/>
              <a:gd name="T84" fmla="*/ 596 w 3341"/>
              <a:gd name="T85" fmla="*/ 2369 h 2569"/>
              <a:gd name="T86" fmla="*/ 596 w 3341"/>
              <a:gd name="T87" fmla="*/ 937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41" h="2569">
                <a:moveTo>
                  <a:pt x="3241" y="2369"/>
                </a:moveTo>
                <a:lnTo>
                  <a:pt x="3034" y="2369"/>
                </a:lnTo>
                <a:lnTo>
                  <a:pt x="3034" y="1318"/>
                </a:lnTo>
                <a:cubicBezTo>
                  <a:pt x="3034" y="1218"/>
                  <a:pt x="2954" y="1138"/>
                  <a:pt x="2854" y="1138"/>
                </a:cubicBezTo>
                <a:lnTo>
                  <a:pt x="2398" y="1138"/>
                </a:lnTo>
                <a:cubicBezTo>
                  <a:pt x="2299" y="1138"/>
                  <a:pt x="2218" y="1218"/>
                  <a:pt x="2218" y="1318"/>
                </a:cubicBezTo>
                <a:lnTo>
                  <a:pt x="2218" y="2369"/>
                </a:lnTo>
                <a:lnTo>
                  <a:pt x="2123" y="2369"/>
                </a:lnTo>
                <a:lnTo>
                  <a:pt x="2123" y="250"/>
                </a:lnTo>
                <a:cubicBezTo>
                  <a:pt x="2123" y="151"/>
                  <a:pt x="2043" y="70"/>
                  <a:pt x="1943" y="70"/>
                </a:cubicBezTo>
                <a:lnTo>
                  <a:pt x="1487" y="70"/>
                </a:lnTo>
                <a:cubicBezTo>
                  <a:pt x="1388" y="70"/>
                  <a:pt x="1307" y="151"/>
                  <a:pt x="1307" y="250"/>
                </a:cubicBezTo>
                <a:lnTo>
                  <a:pt x="1307" y="2369"/>
                </a:lnTo>
                <a:lnTo>
                  <a:pt x="1212" y="2369"/>
                </a:lnTo>
                <a:lnTo>
                  <a:pt x="1212" y="917"/>
                </a:lnTo>
                <a:cubicBezTo>
                  <a:pt x="1212" y="818"/>
                  <a:pt x="1131" y="737"/>
                  <a:pt x="1032" y="737"/>
                </a:cubicBezTo>
                <a:lnTo>
                  <a:pt x="576" y="737"/>
                </a:lnTo>
                <a:cubicBezTo>
                  <a:pt x="477" y="737"/>
                  <a:pt x="396" y="818"/>
                  <a:pt x="396" y="917"/>
                </a:cubicBezTo>
                <a:lnTo>
                  <a:pt x="396" y="2369"/>
                </a:lnTo>
                <a:lnTo>
                  <a:pt x="233" y="2369"/>
                </a:lnTo>
                <a:cubicBezTo>
                  <a:pt x="215" y="2369"/>
                  <a:pt x="200" y="2353"/>
                  <a:pt x="200" y="2335"/>
                </a:cubicBezTo>
                <a:lnTo>
                  <a:pt x="200" y="100"/>
                </a:lnTo>
                <a:cubicBezTo>
                  <a:pt x="200" y="45"/>
                  <a:pt x="155" y="0"/>
                  <a:pt x="100" y="0"/>
                </a:cubicBezTo>
                <a:cubicBezTo>
                  <a:pt x="45" y="0"/>
                  <a:pt x="0" y="45"/>
                  <a:pt x="0" y="100"/>
                </a:cubicBezTo>
                <a:lnTo>
                  <a:pt x="0" y="2335"/>
                </a:lnTo>
                <a:cubicBezTo>
                  <a:pt x="0" y="2464"/>
                  <a:pt x="105" y="2569"/>
                  <a:pt x="233" y="2569"/>
                </a:cubicBezTo>
                <a:lnTo>
                  <a:pt x="3241" y="2569"/>
                </a:lnTo>
                <a:cubicBezTo>
                  <a:pt x="3296" y="2569"/>
                  <a:pt x="3341" y="2524"/>
                  <a:pt x="3341" y="2469"/>
                </a:cubicBezTo>
                <a:cubicBezTo>
                  <a:pt x="3341" y="2413"/>
                  <a:pt x="3296" y="2369"/>
                  <a:pt x="3241" y="2369"/>
                </a:cubicBezTo>
                <a:close/>
                <a:moveTo>
                  <a:pt x="2418" y="1338"/>
                </a:moveTo>
                <a:lnTo>
                  <a:pt x="2834" y="1338"/>
                </a:lnTo>
                <a:lnTo>
                  <a:pt x="2834" y="2369"/>
                </a:lnTo>
                <a:lnTo>
                  <a:pt x="2418" y="2369"/>
                </a:lnTo>
                <a:lnTo>
                  <a:pt x="2418" y="1338"/>
                </a:lnTo>
                <a:close/>
                <a:moveTo>
                  <a:pt x="1507" y="270"/>
                </a:moveTo>
                <a:lnTo>
                  <a:pt x="1923" y="270"/>
                </a:lnTo>
                <a:lnTo>
                  <a:pt x="1923" y="2369"/>
                </a:lnTo>
                <a:lnTo>
                  <a:pt x="1507" y="2369"/>
                </a:lnTo>
                <a:lnTo>
                  <a:pt x="1507" y="270"/>
                </a:lnTo>
                <a:close/>
                <a:moveTo>
                  <a:pt x="596" y="937"/>
                </a:moveTo>
                <a:lnTo>
                  <a:pt x="1012" y="937"/>
                </a:lnTo>
                <a:lnTo>
                  <a:pt x="1012" y="2369"/>
                </a:lnTo>
                <a:lnTo>
                  <a:pt x="596" y="2369"/>
                </a:lnTo>
                <a:lnTo>
                  <a:pt x="596" y="937"/>
                </a:lnTo>
                <a:close/>
              </a:path>
            </a:pathLst>
          </a:custGeom>
          <a:gradFill flip="none" rotWithShape="1">
            <a:gsLst>
              <a:gs pos="28000">
                <a:schemeClr val="accent6"/>
              </a:gs>
              <a:gs pos="100000">
                <a:schemeClr val="bg1">
                  <a:alpha val="2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en-US"/>
          </a:p>
        </p:txBody>
      </p:sp>
      <p:sp>
        <p:nvSpPr>
          <p:cNvPr id="69" name="object 12"/>
          <p:cNvSpPr txBox="1"/>
          <p:nvPr>
            <p:custDataLst>
              <p:tags r:id="rId26"/>
            </p:custDataLst>
          </p:nvPr>
        </p:nvSpPr>
        <p:spPr>
          <a:xfrm>
            <a:off x="1177290" y="4121150"/>
            <a:ext cx="3629025" cy="381000"/>
          </a:xfrm>
          <a:prstGeom prst="rect">
            <a:avLst/>
          </a:prstGeom>
        </p:spPr>
        <p:txBody>
          <a:bodyPr vert="horz" wrap="square" lIns="0" tIns="12065" rIns="0" bIns="0" rtlCol="0">
            <a:noAutofit/>
          </a:bodyPr>
          <a:p>
            <a:pPr marL="12700" fontAlgn="auto">
              <a:spcBef>
                <a:spcPts val="95"/>
              </a:spcBef>
            </a:pPr>
            <a:r>
              <a:rPr lang="en-US" altLang="zh-CN"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ROS</a:t>
            </a:r>
            <a:r>
              <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a:t>
            </a:r>
            <a:r>
              <a:rPr lang="en-US" altLang="zh-CN"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OpenCV</a:t>
            </a:r>
            <a:r>
              <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a:t>
            </a:r>
            <a:r>
              <a:rPr lang="en-US" altLang="zh-CN"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YOLO</a:t>
            </a:r>
            <a:endParaRPr lang="en-US" altLang="zh-CN"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sp>
        <p:nvSpPr>
          <p:cNvPr id="71" name="object 12"/>
          <p:cNvSpPr txBox="1"/>
          <p:nvPr>
            <p:custDataLst>
              <p:tags r:id="rId27"/>
            </p:custDataLst>
          </p:nvPr>
        </p:nvSpPr>
        <p:spPr>
          <a:xfrm>
            <a:off x="6967220" y="4238625"/>
            <a:ext cx="2138680" cy="381000"/>
          </a:xfrm>
          <a:prstGeom prst="rect">
            <a:avLst/>
          </a:prstGeom>
        </p:spPr>
        <p:txBody>
          <a:bodyPr vert="horz" wrap="square" lIns="0" tIns="12065" rIns="0" bIns="0" rtlCol="0">
            <a:noAutofit/>
          </a:bodyPr>
          <a:p>
            <a:pPr marL="12700" fontAlgn="auto">
              <a:spcBef>
                <a:spcPts val="95"/>
              </a:spcBef>
            </a:pPr>
            <a:r>
              <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线上</a:t>
            </a:r>
            <a:r>
              <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rPr>
              <a:t>资源</a:t>
            </a:r>
            <a:endParaRPr lang="zh-CN" altLang="en-US" sz="2400" b="1" noProof="1">
              <a:solidFill>
                <a:schemeClr val="bg1"/>
              </a:solidFill>
              <a:latin typeface="微软雅黑" panose="020B0503020204020204" pitchFamily="34" charset="-122"/>
              <a:ea typeface="微软雅黑" panose="020B0503020204020204" pitchFamily="34" charset="-122"/>
              <a:cs typeface="阿里巴巴普惠体 2.0 95 ExtraBold" panose="00020600040101010101" pitchFamily="18" charset="-122"/>
            </a:endParaRPr>
          </a:p>
        </p:txBody>
      </p:sp>
      <p:cxnSp>
        <p:nvCxnSpPr>
          <p:cNvPr id="72" name="直接连接符 71"/>
          <p:cNvCxnSpPr/>
          <p:nvPr>
            <p:custDataLst>
              <p:tags r:id="rId28"/>
            </p:custDataLst>
          </p:nvPr>
        </p:nvCxnSpPr>
        <p:spPr>
          <a:xfrm>
            <a:off x="6984819" y="4781096"/>
            <a:ext cx="40197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pie-chart_118259"/>
          <p:cNvSpPr/>
          <p:nvPr>
            <p:custDataLst>
              <p:tags r:id="rId29"/>
            </p:custDataLst>
          </p:nvPr>
        </p:nvSpPr>
        <p:spPr>
          <a:xfrm>
            <a:off x="10473648" y="4142104"/>
            <a:ext cx="508308" cy="507645"/>
          </a:xfrm>
          <a:custGeom>
            <a:avLst/>
            <a:gdLst>
              <a:gd name="connsiteX0" fmla="*/ 351490 w 581370"/>
              <a:gd name="connsiteY0" fmla="*/ 122806 h 580612"/>
              <a:gd name="connsiteX1" fmla="*/ 351490 w 581370"/>
              <a:gd name="connsiteY1" fmla="*/ 326779 h 580612"/>
              <a:gd name="connsiteX2" fmla="*/ 327283 w 581370"/>
              <a:gd name="connsiteY2" fmla="*/ 350954 h 580612"/>
              <a:gd name="connsiteX3" fmla="*/ 123034 w 581370"/>
              <a:gd name="connsiteY3" fmla="*/ 350954 h 580612"/>
              <a:gd name="connsiteX4" fmla="*/ 327283 w 581370"/>
              <a:gd name="connsiteY4" fmla="*/ 532174 h 580612"/>
              <a:gd name="connsiteX5" fmla="*/ 532956 w 581370"/>
              <a:gd name="connsiteY5" fmla="*/ 326779 h 580612"/>
              <a:gd name="connsiteX6" fmla="*/ 351490 w 581370"/>
              <a:gd name="connsiteY6" fmla="*/ 122806 h 580612"/>
              <a:gd name="connsiteX7" fmla="*/ 327194 w 581370"/>
              <a:gd name="connsiteY7" fmla="*/ 73035 h 580612"/>
              <a:gd name="connsiteX8" fmla="*/ 581370 w 581370"/>
              <a:gd name="connsiteY8" fmla="*/ 326868 h 580612"/>
              <a:gd name="connsiteX9" fmla="*/ 327283 w 581370"/>
              <a:gd name="connsiteY9" fmla="*/ 580612 h 580612"/>
              <a:gd name="connsiteX10" fmla="*/ 73106 w 581370"/>
              <a:gd name="connsiteY10" fmla="*/ 326779 h 580612"/>
              <a:gd name="connsiteX11" fmla="*/ 97313 w 581370"/>
              <a:gd name="connsiteY11" fmla="*/ 302605 h 580612"/>
              <a:gd name="connsiteX12" fmla="*/ 302986 w 581370"/>
              <a:gd name="connsiteY12" fmla="*/ 302605 h 580612"/>
              <a:gd name="connsiteX13" fmla="*/ 302986 w 581370"/>
              <a:gd name="connsiteY13" fmla="*/ 97210 h 580612"/>
              <a:gd name="connsiteX14" fmla="*/ 327194 w 581370"/>
              <a:gd name="connsiteY14" fmla="*/ 73035 h 580612"/>
              <a:gd name="connsiteX15" fmla="*/ 229847 w 581370"/>
              <a:gd name="connsiteY15" fmla="*/ 49775 h 580612"/>
              <a:gd name="connsiteX16" fmla="*/ 49851 w 581370"/>
              <a:gd name="connsiteY16" fmla="*/ 229675 h 580612"/>
              <a:gd name="connsiteX17" fmla="*/ 229847 w 581370"/>
              <a:gd name="connsiteY17" fmla="*/ 229675 h 580612"/>
              <a:gd name="connsiteX18" fmla="*/ 254238 w 581370"/>
              <a:gd name="connsiteY18" fmla="*/ 0 h 580612"/>
              <a:gd name="connsiteX19" fmla="*/ 278451 w 581370"/>
              <a:gd name="connsiteY19" fmla="*/ 24176 h 580612"/>
              <a:gd name="connsiteX20" fmla="*/ 278451 w 581370"/>
              <a:gd name="connsiteY20" fmla="*/ 253852 h 580612"/>
              <a:gd name="connsiteX21" fmla="*/ 254238 w 581370"/>
              <a:gd name="connsiteY21" fmla="*/ 278028 h 580612"/>
              <a:gd name="connsiteX22" fmla="*/ 24213 w 581370"/>
              <a:gd name="connsiteY22" fmla="*/ 278028 h 580612"/>
              <a:gd name="connsiteX23" fmla="*/ 0 w 581370"/>
              <a:gd name="connsiteY23" fmla="*/ 253852 h 580612"/>
              <a:gd name="connsiteX24" fmla="*/ 254238 w 581370"/>
              <a:gd name="connsiteY24" fmla="*/ 0 h 58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370" h="580612">
                <a:moveTo>
                  <a:pt x="351490" y="122806"/>
                </a:moveTo>
                <a:lnTo>
                  <a:pt x="351490" y="326779"/>
                </a:lnTo>
                <a:cubicBezTo>
                  <a:pt x="351490" y="340200"/>
                  <a:pt x="340721" y="350954"/>
                  <a:pt x="327283" y="350954"/>
                </a:cubicBezTo>
                <a:lnTo>
                  <a:pt x="123034" y="350954"/>
                </a:lnTo>
                <a:cubicBezTo>
                  <a:pt x="135048" y="452896"/>
                  <a:pt x="222177" y="532174"/>
                  <a:pt x="327283" y="532174"/>
                </a:cubicBezTo>
                <a:cubicBezTo>
                  <a:pt x="440754" y="532174"/>
                  <a:pt x="532956" y="439920"/>
                  <a:pt x="532956" y="326779"/>
                </a:cubicBezTo>
                <a:cubicBezTo>
                  <a:pt x="532956" y="221638"/>
                  <a:pt x="453570" y="134805"/>
                  <a:pt x="351490" y="122806"/>
                </a:cubicBezTo>
                <a:close/>
                <a:moveTo>
                  <a:pt x="327194" y="73035"/>
                </a:moveTo>
                <a:cubicBezTo>
                  <a:pt x="467276" y="73035"/>
                  <a:pt x="581370" y="186976"/>
                  <a:pt x="581370" y="326868"/>
                </a:cubicBezTo>
                <a:cubicBezTo>
                  <a:pt x="581459" y="466761"/>
                  <a:pt x="467454" y="580612"/>
                  <a:pt x="327283" y="580612"/>
                </a:cubicBezTo>
                <a:cubicBezTo>
                  <a:pt x="187112" y="580612"/>
                  <a:pt x="73106" y="466761"/>
                  <a:pt x="73106" y="326779"/>
                </a:cubicBezTo>
                <a:cubicBezTo>
                  <a:pt x="73106" y="313359"/>
                  <a:pt x="83875" y="302605"/>
                  <a:pt x="97313" y="302605"/>
                </a:cubicBezTo>
                <a:lnTo>
                  <a:pt x="302986" y="302605"/>
                </a:lnTo>
                <a:lnTo>
                  <a:pt x="302986" y="97210"/>
                </a:lnTo>
                <a:cubicBezTo>
                  <a:pt x="302986" y="83878"/>
                  <a:pt x="313755" y="73035"/>
                  <a:pt x="327194" y="73035"/>
                </a:cubicBezTo>
                <a:close/>
                <a:moveTo>
                  <a:pt x="229847" y="49775"/>
                </a:moveTo>
                <a:cubicBezTo>
                  <a:pt x="135843" y="60885"/>
                  <a:pt x="60978" y="135637"/>
                  <a:pt x="49851" y="229675"/>
                </a:cubicBezTo>
                <a:lnTo>
                  <a:pt x="229847" y="229675"/>
                </a:lnTo>
                <a:close/>
                <a:moveTo>
                  <a:pt x="254238" y="0"/>
                </a:moveTo>
                <a:cubicBezTo>
                  <a:pt x="267591" y="0"/>
                  <a:pt x="278451" y="10755"/>
                  <a:pt x="278451" y="24176"/>
                </a:cubicBezTo>
                <a:lnTo>
                  <a:pt x="278451" y="253852"/>
                </a:lnTo>
                <a:cubicBezTo>
                  <a:pt x="278451" y="267184"/>
                  <a:pt x="267591" y="278028"/>
                  <a:pt x="254238" y="278028"/>
                </a:cubicBezTo>
                <a:lnTo>
                  <a:pt x="24213" y="278028"/>
                </a:lnTo>
                <a:cubicBezTo>
                  <a:pt x="10771" y="278028"/>
                  <a:pt x="0" y="267184"/>
                  <a:pt x="0" y="253852"/>
                </a:cubicBezTo>
                <a:cubicBezTo>
                  <a:pt x="0" y="113860"/>
                  <a:pt x="114033" y="0"/>
                  <a:pt x="254238" y="0"/>
                </a:cubicBezTo>
                <a:close/>
              </a:path>
            </a:pathLst>
          </a:custGeom>
          <a:gradFill flip="none" rotWithShape="1">
            <a:gsLst>
              <a:gs pos="28000">
                <a:schemeClr val="accent6"/>
              </a:gs>
              <a:gs pos="100000">
                <a:schemeClr val="bg1">
                  <a:alpha val="2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en-US" b="1">
              <a:latin typeface="微软雅黑" panose="020B0503020204020204" pitchFamily="34" charset="-122"/>
              <a:ea typeface="微软雅黑" panose="020B0503020204020204" pitchFamily="34" charset="-122"/>
            </a:endParaRPr>
          </a:p>
        </p:txBody>
      </p:sp>
      <p:sp>
        <p:nvSpPr>
          <p:cNvPr id="74" name="文本框 73"/>
          <p:cNvSpPr txBox="1"/>
          <p:nvPr>
            <p:custDataLst>
              <p:tags r:id="rId30"/>
            </p:custDataLst>
          </p:nvPr>
        </p:nvSpPr>
        <p:spPr>
          <a:xfrm>
            <a:off x="6899910" y="4977765"/>
            <a:ext cx="4272280" cy="1282700"/>
          </a:xfrm>
          <a:prstGeom prst="rect">
            <a:avLst/>
          </a:prstGeom>
          <a:noFill/>
        </p:spPr>
        <p:txBody>
          <a:bodyPr wrap="square">
            <a:noAutofit/>
          </a:bodyPr>
          <a:p>
            <a:pPr marL="0" marR="0" lvl="0" algn="l" defTabSz="914400" eaLnBrk="1" fontAlgn="auto" latinLnBrk="0" hangingPunct="1">
              <a:lnSpc>
                <a:spcPct val="150000"/>
              </a:lnSpc>
              <a:spcBef>
                <a:spcPts val="4200"/>
              </a:spcBef>
              <a:spcAft>
                <a:spcPts val="0"/>
              </a:spcAft>
              <a:buClrTx/>
              <a:buSzTx/>
              <a:buFontTx/>
              <a:buNone/>
              <a:defRPr/>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竞赛平台</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5646" y="443925"/>
            <a:ext cx="1800493" cy="584775"/>
          </a:xfrm>
          <a:prstGeom prst="rect">
            <a:avLst/>
          </a:prstGeom>
          <a:noFill/>
        </p:spPr>
        <p:txBody>
          <a:bodyPr wrap="none" rtlCol="0">
            <a:noAutofit/>
          </a:bodyPr>
          <a:lstStyle/>
          <a:p>
            <a:pPr algn="l"/>
            <a:r>
              <a:rPr lang="en-US" alt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04 </a:t>
            </a:r>
            <a:r>
              <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sym typeface="+mn-ea"/>
              </a:rPr>
              <a:t>答疑</a:t>
            </a:r>
            <a:endPar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endParaRPr>
          </a:p>
          <a:p>
            <a:endPar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nvSpPr>
        <p:spPr>
          <a:xfrm>
            <a:off x="5619478" y="327326"/>
            <a:ext cx="184731" cy="461665"/>
          </a:xfrm>
          <a:prstGeom prst="rect">
            <a:avLst/>
          </a:prstGeom>
          <a:noFill/>
        </p:spPr>
        <p:txBody>
          <a:bodyPr wrap="none" rtlCol="0">
            <a:noAutofit/>
          </a:bodyPr>
          <a:lstStyle/>
          <a:p>
            <a:endParaRPr lang="zh-CN" altLang="en-US" sz="2400" kern="0" dirty="0">
              <a:solidFill>
                <a:schemeClr val="accent1"/>
              </a:soli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6" name="文本框 5"/>
          <p:cNvSpPr txBox="1"/>
          <p:nvPr>
            <p:custDataLst>
              <p:tags r:id="rId1"/>
            </p:custDataLst>
          </p:nvPr>
        </p:nvSpPr>
        <p:spPr>
          <a:xfrm>
            <a:off x="0" y="2584450"/>
            <a:ext cx="12192000" cy="1323340"/>
          </a:xfrm>
          <a:prstGeom prst="rect">
            <a:avLst/>
          </a:prstGeom>
          <a:noFill/>
        </p:spPr>
        <p:txBody>
          <a:bodyPr wrap="none" rtlCol="0">
            <a:noAutofit/>
          </a:bodyPr>
          <a:p>
            <a:pPr algn="ctr"/>
            <a:r>
              <a:rPr lang="zh-CN" alt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欢</a:t>
            </a:r>
            <a:r>
              <a:rPr lang="en-US" altLang="zh-CN"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 </a:t>
            </a:r>
            <a:r>
              <a:rPr lang="zh-CN" alt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迎</a:t>
            </a:r>
            <a:r>
              <a:rPr lang="en-US" altLang="zh-CN"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 </a:t>
            </a:r>
            <a:r>
              <a:rPr lang="zh-CN" alt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提</a:t>
            </a:r>
            <a:r>
              <a:rPr lang="en-US" altLang="zh-CN"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 </a:t>
            </a:r>
            <a:r>
              <a:rPr lang="zh-CN" alt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rPr>
              <a:t>问</a:t>
            </a:r>
            <a:endParaRPr lang="zh-CN" alt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优设标题黑" panose="00000500000000000000" pitchFamily="2" charset="-122"/>
              <a:ea typeface="优设标题黑" panose="00000500000000000000" pitchFamily="2" charset="-122"/>
              <a:cs typeface="阿里巴巴普惠体 2.0 55 Regular"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453072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01 </a:t>
            </a:r>
            <a:r>
              <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sym typeface="+mn-ea"/>
              </a:rPr>
              <a:t>大赛简介</a:t>
            </a:r>
            <a:endPar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139825" y="1158875"/>
            <a:ext cx="9740265" cy="53689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60400" y="1397000"/>
            <a:ext cx="3708400" cy="4838700"/>
            <a:chOff x="660400" y="1397000"/>
            <a:chExt cx="3708400" cy="4838700"/>
          </a:xfrm>
        </p:grpSpPr>
        <p:sp>
          <p:nvSpPr>
            <p:cNvPr id="19" name="矩形: 圆角 18"/>
            <p:cNvSpPr/>
            <p:nvPr/>
          </p:nvSpPr>
          <p:spPr>
            <a:xfrm>
              <a:off x="660400" y="1397000"/>
              <a:ext cx="3708400" cy="4838700"/>
            </a:xfrm>
            <a:prstGeom prst="roundRect">
              <a:avLst>
                <a:gd name="adj" fmla="val 3821"/>
              </a:avLst>
            </a:prstGeom>
            <a:gradFill>
              <a:gsLst>
                <a:gs pos="98000">
                  <a:schemeClr val="accent1"/>
                </a:gs>
                <a:gs pos="0">
                  <a:schemeClr val="accent3"/>
                </a:gs>
              </a:gsLst>
              <a:lin ang="8100000" scaled="1"/>
            </a:gradFill>
            <a:ln w="6350">
              <a:noFill/>
            </a:ln>
            <a:effectLst>
              <a:outerShdw blurRad="381000" dist="254000" dir="2700000" algn="tl"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1">
                <a:latin typeface="微软雅黑" panose="020B0503020204020204" pitchFamily="34" charset="-122"/>
                <a:ea typeface="微软雅黑" panose="020B0503020204020204" pitchFamily="34" charset="-122"/>
              </a:endParaRPr>
            </a:p>
          </p:txBody>
        </p:sp>
        <p:sp>
          <p:nvSpPr>
            <p:cNvPr id="9" name="任意多边形: 形状 8"/>
            <p:cNvSpPr/>
            <p:nvPr/>
          </p:nvSpPr>
          <p:spPr>
            <a:xfrm>
              <a:off x="660401" y="5488320"/>
              <a:ext cx="3702050" cy="747380"/>
            </a:xfrm>
            <a:custGeom>
              <a:avLst/>
              <a:gdLst>
                <a:gd name="connsiteX0" fmla="*/ 4939655 w 5116287"/>
                <a:gd name="connsiteY0" fmla="*/ 21 h 747380"/>
                <a:gd name="connsiteX1" fmla="*/ 5016501 w 5116287"/>
                <a:gd name="connsiteY1" fmla="*/ 10780 h 747380"/>
                <a:gd name="connsiteX2" fmla="*/ 5086316 w 5116287"/>
                <a:gd name="connsiteY2" fmla="*/ 42113 h 747380"/>
                <a:gd name="connsiteX3" fmla="*/ 5116287 w 5116287"/>
                <a:gd name="connsiteY3" fmla="*/ 62984 h 747380"/>
                <a:gd name="connsiteX4" fmla="*/ 5116287 w 5116287"/>
                <a:gd name="connsiteY4" fmla="*/ 595006 h 747380"/>
                <a:gd name="connsiteX5" fmla="*/ 4963913 w 5116287"/>
                <a:gd name="connsiteY5" fmla="*/ 747380 h 747380"/>
                <a:gd name="connsiteX6" fmla="*/ 152374 w 5116287"/>
                <a:gd name="connsiteY6" fmla="*/ 747380 h 747380"/>
                <a:gd name="connsiteX7" fmla="*/ 0 w 5116287"/>
                <a:gd name="connsiteY7" fmla="*/ 595006 h 747380"/>
                <a:gd name="connsiteX8" fmla="*/ 0 w 5116287"/>
                <a:gd name="connsiteY8" fmla="*/ 149962 h 747380"/>
                <a:gd name="connsiteX9" fmla="*/ 56060 w 5116287"/>
                <a:gd name="connsiteY9" fmla="*/ 124088 h 747380"/>
                <a:gd name="connsiteX10" fmla="*/ 203201 w 5116287"/>
                <a:gd name="connsiteY10" fmla="*/ 99680 h 747380"/>
                <a:gd name="connsiteX11" fmla="*/ 876301 w 5116287"/>
                <a:gd name="connsiteY11" fmla="*/ 544180 h 747380"/>
                <a:gd name="connsiteX12" fmla="*/ 1790701 w 5116287"/>
                <a:gd name="connsiteY12" fmla="*/ 74280 h 747380"/>
                <a:gd name="connsiteX13" fmla="*/ 2959101 w 5116287"/>
                <a:gd name="connsiteY13" fmla="*/ 709280 h 747380"/>
                <a:gd name="connsiteX14" fmla="*/ 4939655 w 5116287"/>
                <a:gd name="connsiteY14" fmla="*/ 21 h 74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6287" h="747380">
                  <a:moveTo>
                    <a:pt x="4939655" y="21"/>
                  </a:moveTo>
                  <a:cubicBezTo>
                    <a:pt x="4968149" y="321"/>
                    <a:pt x="4993879" y="3769"/>
                    <a:pt x="5016501" y="10780"/>
                  </a:cubicBezTo>
                  <a:cubicBezTo>
                    <a:pt x="5039123" y="17792"/>
                    <a:pt x="5062522" y="28375"/>
                    <a:pt x="5086316" y="42113"/>
                  </a:cubicBezTo>
                  <a:lnTo>
                    <a:pt x="5116287" y="62984"/>
                  </a:lnTo>
                  <a:lnTo>
                    <a:pt x="5116287" y="595006"/>
                  </a:lnTo>
                  <a:cubicBezTo>
                    <a:pt x="5116287" y="679160"/>
                    <a:pt x="5048067" y="747380"/>
                    <a:pt x="4963913" y="747380"/>
                  </a:cubicBezTo>
                  <a:lnTo>
                    <a:pt x="152374" y="747380"/>
                  </a:lnTo>
                  <a:cubicBezTo>
                    <a:pt x="68220" y="747380"/>
                    <a:pt x="0" y="679160"/>
                    <a:pt x="0" y="595006"/>
                  </a:cubicBezTo>
                  <a:lnTo>
                    <a:pt x="0" y="149962"/>
                  </a:lnTo>
                  <a:lnTo>
                    <a:pt x="56060" y="124088"/>
                  </a:lnTo>
                  <a:cubicBezTo>
                    <a:pt x="105967" y="105898"/>
                    <a:pt x="156634" y="97034"/>
                    <a:pt x="203201" y="99680"/>
                  </a:cubicBezTo>
                  <a:cubicBezTo>
                    <a:pt x="389468" y="110263"/>
                    <a:pt x="611718" y="548413"/>
                    <a:pt x="876301" y="544180"/>
                  </a:cubicBezTo>
                  <a:cubicBezTo>
                    <a:pt x="1140884" y="539947"/>
                    <a:pt x="1443568" y="46763"/>
                    <a:pt x="1790701" y="74280"/>
                  </a:cubicBezTo>
                  <a:cubicBezTo>
                    <a:pt x="2137834" y="101797"/>
                    <a:pt x="2421468" y="719863"/>
                    <a:pt x="2959101" y="709280"/>
                  </a:cubicBezTo>
                  <a:cubicBezTo>
                    <a:pt x="3463132" y="699359"/>
                    <a:pt x="4512247" y="-4475"/>
                    <a:pt x="4939655" y="21"/>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微软雅黑" panose="020B0503020204020204" pitchFamily="34" charset="-122"/>
                <a:ea typeface="微软雅黑" panose="020B0503020204020204" pitchFamily="34" charset="-122"/>
              </a:endParaRPr>
            </a:p>
          </p:txBody>
        </p:sp>
      </p:grpSp>
      <p:sp>
        <p:nvSpPr>
          <p:cNvPr id="2" name="文本框 1"/>
          <p:cNvSpPr txBox="1"/>
          <p:nvPr/>
        </p:nvSpPr>
        <p:spPr>
          <a:xfrm>
            <a:off x="556260" y="443865"/>
            <a:ext cx="4530725"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01 </a:t>
            </a:r>
            <a:r>
              <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sym typeface="+mn-ea"/>
              </a:rPr>
              <a:t>大赛简介</a:t>
            </a:r>
            <a:endPar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995681" y="1617264"/>
            <a:ext cx="2768600" cy="461665"/>
          </a:xfrm>
          <a:prstGeom prst="rect">
            <a:avLst/>
          </a:prstGeom>
          <a:noFill/>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outerShdw blurRad="228600" dist="241300" dir="5400000" algn="t" rotWithShape="0">
                    <a:schemeClr val="accent2">
                      <a:alpha val="20000"/>
                    </a:schemeClr>
                  </a:outerShdw>
                </a:effectLst>
                <a:uLnTx/>
                <a:uFillTx/>
                <a:latin typeface="微软雅黑" panose="020B0503020204020204" pitchFamily="34" charset="-122"/>
                <a:ea typeface="微软雅黑" panose="020B0503020204020204" pitchFamily="34" charset="-122"/>
                <a:cs typeface="阿里巴巴普惠体 2.0 95 ExtraBold" panose="00020600040101010101" pitchFamily="18" charset="-122"/>
                <a:sym typeface="+mn-ea"/>
              </a:rPr>
              <a:t>大赛介绍</a:t>
            </a:r>
            <a:endParaRPr kumimoji="0" lang="zh-CN" altLang="en-US" sz="2400" b="1" i="0" u="none" strike="noStrike" kern="0" cap="none" spc="0" normalizeH="0" baseline="0" noProof="0" dirty="0">
              <a:ln>
                <a:noFill/>
              </a:ln>
              <a:solidFill>
                <a:schemeClr val="bg1"/>
              </a:solidFill>
              <a:effectLst>
                <a:outerShdw blurRad="228600" dist="241300" dir="5400000" algn="t" rotWithShape="0">
                  <a:schemeClr val="accent2">
                    <a:alpha val="20000"/>
                  </a:schemeClr>
                </a:outerShdw>
              </a:effectLst>
              <a:uLnTx/>
              <a:uFillTx/>
              <a:latin typeface="微软雅黑" panose="020B0503020204020204" pitchFamily="34" charset="-122"/>
              <a:ea typeface="微软雅黑" panose="020B0503020204020204" pitchFamily="34" charset="-122"/>
              <a:cs typeface="阿里巴巴普惠体 2.0 95 ExtraBold" panose="00020600040101010101" pitchFamily="18" charset="-122"/>
              <a:sym typeface="+mn-ea"/>
            </a:endParaRPr>
          </a:p>
        </p:txBody>
      </p:sp>
      <p:sp>
        <p:nvSpPr>
          <p:cNvPr id="8" name="文本框 7"/>
          <p:cNvSpPr txBox="1"/>
          <p:nvPr/>
        </p:nvSpPr>
        <p:spPr>
          <a:xfrm>
            <a:off x="997486" y="2293739"/>
            <a:ext cx="3053814" cy="3623877"/>
          </a:xfrm>
          <a:prstGeom prst="rect">
            <a:avLst/>
          </a:prstGeom>
          <a:noFill/>
        </p:spPr>
        <p:txBody>
          <a:bodyPr wrap="square">
            <a:noAutofit/>
          </a:bodyPr>
          <a:lstStyle/>
          <a:p>
            <a:pPr marL="285750" marR="0" lvl="0" indent="-285750" algn="just" defTabSz="914400" fontAlgn="auto">
              <a:lnSpc>
                <a:spcPct val="120000"/>
              </a:lnSpc>
              <a:spcBef>
                <a:spcPts val="1200"/>
              </a:spcBef>
              <a:spcAft>
                <a:spcPts val="0"/>
              </a:spcAft>
              <a:buClrTx/>
              <a:buSzTx/>
              <a:buFont typeface="Wingdings" panose="05000000000000000000" charset="0"/>
              <a:buChar char="l"/>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中国机器人及人工智能大赛是一项历史悠久、影响广泛的全国性学科竞赛</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lvl="0" indent="-285750" algn="just" defTabSz="914400" fontAlgn="auto">
              <a:lnSpc>
                <a:spcPct val="120000"/>
              </a:lnSpc>
              <a:spcBef>
                <a:spcPts val="1200"/>
              </a:spcBef>
              <a:spcAft>
                <a:spcPts val="0"/>
              </a:spcAft>
              <a:buClrTx/>
              <a:buSzTx/>
              <a:buFont typeface="Wingdings" panose="05000000000000000000" charset="0"/>
              <a:buChar char="l"/>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大赛已列入中国高等教育学会发布的全国普通高等学校学科竞赛排行榜、全国普通高校大学生竞赛分析报告</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lvl="0" indent="-285750" algn="just" defTabSz="914400" fontAlgn="auto">
              <a:lnSpc>
                <a:spcPct val="120000"/>
              </a:lnSpc>
              <a:spcBef>
                <a:spcPts val="1200"/>
              </a:spcBef>
              <a:spcAft>
                <a:spcPts val="0"/>
              </a:spcAft>
              <a:buClrTx/>
              <a:buSzTx/>
              <a:buFont typeface="Wingdings" panose="05000000000000000000" charset="0"/>
              <a:buChar char="l"/>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大赛主题：“人工智能+”和“机器人+”</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nvCxnSpPr>
        <p:spPr>
          <a:xfrm>
            <a:off x="1084580" y="2169160"/>
            <a:ext cx="2875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5400000">
            <a:off x="2444750" y="5788660"/>
            <a:ext cx="177800" cy="716280"/>
          </a:xfrm>
          <a:prstGeom prst="rect">
            <a:avLst/>
          </a:prstGeom>
          <a:solidFill>
            <a:srgbClr val="F7F7F7"/>
          </a:solidFill>
          <a:ln>
            <a:noFill/>
          </a:ln>
          <a:effectLst>
            <a:outerShdw blurRad="419100" sx="118000" sy="118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b="1"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custDataLst>
              <p:tags r:id="rId1"/>
            </p:custDataLst>
          </p:nvPr>
        </p:nvPicPr>
        <p:blipFill>
          <a:blip r:embed="rId2"/>
          <a:stretch>
            <a:fillRect/>
          </a:stretch>
        </p:blipFill>
        <p:spPr>
          <a:xfrm>
            <a:off x="8237220" y="1262380"/>
            <a:ext cx="3430905" cy="2576195"/>
          </a:xfrm>
          <a:prstGeom prst="rect">
            <a:avLst/>
          </a:prstGeom>
        </p:spPr>
      </p:pic>
      <p:pic>
        <p:nvPicPr>
          <p:cNvPr id="14" name="图片 13"/>
          <p:cNvPicPr>
            <a:picLocks noChangeAspect="1"/>
          </p:cNvPicPr>
          <p:nvPr>
            <p:custDataLst>
              <p:tags r:id="rId3"/>
            </p:custDataLst>
          </p:nvPr>
        </p:nvPicPr>
        <p:blipFill>
          <a:blip r:embed="rId4"/>
          <a:srcRect l="23238"/>
          <a:stretch>
            <a:fillRect/>
          </a:stretch>
        </p:blipFill>
        <p:spPr>
          <a:xfrm>
            <a:off x="4669155" y="1262380"/>
            <a:ext cx="3568065" cy="2928620"/>
          </a:xfrm>
          <a:prstGeom prst="rect">
            <a:avLst/>
          </a:prstGeom>
          <a:ln>
            <a:solidFill>
              <a:schemeClr val="tx1"/>
            </a:solidFill>
          </a:ln>
        </p:spPr>
      </p:pic>
      <p:pic>
        <p:nvPicPr>
          <p:cNvPr id="4" name="图片 3"/>
          <p:cNvPicPr>
            <a:picLocks noChangeAspect="1"/>
          </p:cNvPicPr>
          <p:nvPr/>
        </p:nvPicPr>
        <p:blipFill>
          <a:blip r:embed="rId5"/>
          <a:srcRect l="7946" r="11095" b="976"/>
          <a:stretch>
            <a:fillRect/>
          </a:stretch>
        </p:blipFill>
        <p:spPr>
          <a:xfrm>
            <a:off x="8237220" y="3838575"/>
            <a:ext cx="3430270" cy="2646680"/>
          </a:xfrm>
          <a:prstGeom prst="rect">
            <a:avLst/>
          </a:prstGeom>
        </p:spPr>
      </p:pic>
      <p:pic>
        <p:nvPicPr>
          <p:cNvPr id="10" name="图片 9"/>
          <p:cNvPicPr>
            <a:picLocks noChangeAspect="1"/>
          </p:cNvPicPr>
          <p:nvPr>
            <p:custDataLst>
              <p:tags r:id="rId6"/>
            </p:custDataLst>
          </p:nvPr>
        </p:nvPicPr>
        <p:blipFill>
          <a:blip r:embed="rId7"/>
          <a:stretch>
            <a:fillRect/>
          </a:stretch>
        </p:blipFill>
        <p:spPr>
          <a:xfrm>
            <a:off x="4669155" y="3838575"/>
            <a:ext cx="3568065" cy="26466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4530725" cy="584835"/>
          </a:xfrm>
          <a:prstGeom prst="rect">
            <a:avLst/>
          </a:prstGeom>
          <a:noFill/>
        </p:spPr>
        <p:txBody>
          <a:bodyPr wrap="none" rtlCol="0">
            <a:noAutofit/>
          </a:bodyPr>
          <a:lstStyle/>
          <a:p>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01 </a:t>
            </a:r>
            <a:r>
              <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sym typeface="+mn-ea"/>
              </a:rPr>
              <a:t>大赛简介</a:t>
            </a:r>
            <a:endPar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250950" y="1333500"/>
            <a:ext cx="9359900" cy="5321300"/>
          </a:xfrm>
          <a:prstGeom prst="rect">
            <a:avLst/>
          </a:prstGeom>
        </p:spPr>
      </p:pic>
      <p:sp>
        <p:nvSpPr>
          <p:cNvPr id="6" name="文本框 5"/>
          <p:cNvSpPr txBox="1"/>
          <p:nvPr/>
        </p:nvSpPr>
        <p:spPr>
          <a:xfrm>
            <a:off x="5239385" y="871855"/>
            <a:ext cx="138303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BRTV</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报导</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4530725" cy="584835"/>
          </a:xfrm>
          <a:prstGeom prst="rect">
            <a:avLst/>
          </a:prstGeom>
          <a:noFill/>
        </p:spPr>
        <p:txBody>
          <a:bodyPr wrap="none" rtlCol="0">
            <a:noAutofit/>
          </a:bodyPr>
          <a:lstStyle/>
          <a:p>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01 </a:t>
            </a:r>
            <a:r>
              <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sym typeface="+mn-ea"/>
              </a:rPr>
              <a:t>大赛简介</a:t>
            </a:r>
            <a:endPar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161415" y="1353185"/>
            <a:ext cx="9446895" cy="5314315"/>
          </a:xfrm>
          <a:prstGeom prst="rect">
            <a:avLst/>
          </a:prstGeom>
        </p:spPr>
      </p:pic>
      <p:sp>
        <p:nvSpPr>
          <p:cNvPr id="6" name="文本框 5"/>
          <p:cNvSpPr txBox="1"/>
          <p:nvPr/>
        </p:nvSpPr>
        <p:spPr>
          <a:xfrm>
            <a:off x="5086985" y="821055"/>
            <a:ext cx="1528445"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CCTV4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报导</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4530725" cy="584835"/>
          </a:xfrm>
          <a:prstGeom prst="rect">
            <a:avLst/>
          </a:prstGeom>
          <a:noFill/>
        </p:spPr>
        <p:txBody>
          <a:bodyPr wrap="none" rtlCol="0">
            <a:noAutofit/>
          </a:bodyPr>
          <a:lstStyle/>
          <a:p>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rPr>
              <a:t>01 </a:t>
            </a:r>
            <a:r>
              <a:rPr lang="zh-CN" alt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阿里巴巴普惠体 2.0 55 Regular" panose="00020600040101010101" pitchFamily="18" charset="-122"/>
                <a:sym typeface="+mn-ea"/>
              </a:rPr>
              <a:t>大赛简介</a:t>
            </a:r>
            <a:endPar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459865" y="1376680"/>
            <a:ext cx="9417685" cy="5297170"/>
          </a:xfrm>
          <a:prstGeom prst="rect">
            <a:avLst/>
          </a:prstGeom>
        </p:spPr>
      </p:pic>
      <p:sp>
        <p:nvSpPr>
          <p:cNvPr id="6" name="文本框 5"/>
          <p:cNvSpPr txBox="1"/>
          <p:nvPr/>
        </p:nvSpPr>
        <p:spPr>
          <a:xfrm>
            <a:off x="5086985" y="821055"/>
            <a:ext cx="168529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CCTV13</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报导</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623824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3" name="文本框 2"/>
          <p:cNvSpPr txBox="1"/>
          <p:nvPr/>
        </p:nvSpPr>
        <p:spPr>
          <a:xfrm>
            <a:off x="4790440" y="1145540"/>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比赛项目</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占位符 131"/>
          <p:cNvSpPr/>
          <p:nvPr/>
        </p:nvSpPr>
        <p:spPr>
          <a:xfrm>
            <a:off x="357505" y="3481705"/>
            <a:ext cx="1769110" cy="76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黑体" panose="0201060906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比赛</a:t>
            </a:r>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项目</a:t>
            </a:r>
            <a:endPar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文本框 10"/>
          <p:cNvSpPr txBox="1"/>
          <p:nvPr/>
        </p:nvSpPr>
        <p:spPr>
          <a:xfrm>
            <a:off x="2896235" y="2490470"/>
            <a:ext cx="1449705" cy="398780"/>
          </a:xfrm>
          <a:prstGeom prst="rect">
            <a:avLst/>
          </a:prstGeom>
          <a:noFill/>
        </p:spPr>
        <p:txBody>
          <a:bodyPr wrap="square" rtlCol="0" anchor="t">
            <a:spAutoFit/>
          </a:bodyPr>
          <a:p>
            <a:r>
              <a:rPr lang="zh-CN" altLang="en-US" sz="2000" b="1">
                <a:effectLst/>
                <a:sym typeface="+mn-ea"/>
              </a:rPr>
              <a:t>①</a:t>
            </a:r>
            <a:r>
              <a:rPr lang="en-US" altLang="zh-CN" sz="2000" b="1">
                <a:effectLst/>
                <a:sym typeface="+mn-ea"/>
              </a:rPr>
              <a:t> </a:t>
            </a:r>
            <a:r>
              <a:rPr lang="zh-CN" altLang="en-US" sz="2000" b="1">
                <a:solidFill>
                  <a:srgbClr val="7030A0"/>
                </a:solidFill>
                <a:effectLst/>
                <a:latin typeface="微软雅黑" panose="020B0503020204020204" pitchFamily="34" charset="-122"/>
                <a:ea typeface="微软雅黑" panose="020B0503020204020204" pitchFamily="34" charset="-122"/>
                <a:sym typeface="+mn-ea"/>
              </a:rPr>
              <a:t>创新赛</a:t>
            </a:r>
            <a:endParaRPr lang="zh-CN" altLang="en-US" sz="2000" b="1">
              <a:solidFill>
                <a:srgbClr val="7030A0"/>
              </a:solidFill>
              <a:effectLst/>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896235" y="3293745"/>
            <a:ext cx="1257300" cy="398780"/>
          </a:xfrm>
          <a:prstGeom prst="rect">
            <a:avLst/>
          </a:prstGeom>
          <a:noFill/>
        </p:spPr>
        <p:txBody>
          <a:bodyPr wrap="none" rtlCol="0" anchor="t">
            <a:spAutoFit/>
          </a:bodyPr>
          <a:p>
            <a:pPr algn="l"/>
            <a:r>
              <a:rPr lang="zh-CN" altLang="en-US" sz="2000" b="1">
                <a:effectLst/>
                <a:sym typeface="+mn-ea"/>
              </a:rPr>
              <a:t>②</a:t>
            </a:r>
            <a:r>
              <a:rPr lang="en-US" altLang="zh-CN" sz="2000" b="1">
                <a:effectLst/>
                <a:sym typeface="+mn-ea"/>
              </a:rPr>
              <a:t> </a:t>
            </a:r>
            <a:r>
              <a:rPr lang="zh-CN" altLang="en-US" sz="2000" b="1">
                <a:solidFill>
                  <a:srgbClr val="0070C0"/>
                </a:solidFill>
                <a:effectLst/>
                <a:latin typeface="微软雅黑" panose="020B0503020204020204" pitchFamily="34" charset="-122"/>
                <a:ea typeface="微软雅黑" panose="020B0503020204020204" pitchFamily="34" charset="-122"/>
                <a:sym typeface="+mn-ea"/>
              </a:rPr>
              <a:t>应用赛</a:t>
            </a:r>
            <a:endParaRPr lang="zh-CN" altLang="en-US" sz="2000" b="1">
              <a:solidFill>
                <a:srgbClr val="0070C0"/>
              </a:solidFill>
              <a:effectLst/>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2896235" y="4097020"/>
            <a:ext cx="1257300" cy="398780"/>
          </a:xfrm>
          <a:prstGeom prst="rect">
            <a:avLst/>
          </a:prstGeom>
          <a:noFill/>
        </p:spPr>
        <p:txBody>
          <a:bodyPr wrap="none" rtlCol="0" anchor="t">
            <a:spAutoFit/>
          </a:bodyPr>
          <a:p>
            <a:pPr algn="l"/>
            <a:r>
              <a:rPr lang="zh-CN" altLang="en-US" sz="2000" b="1">
                <a:effectLst/>
                <a:sym typeface="+mn-ea"/>
              </a:rPr>
              <a:t>③</a:t>
            </a:r>
            <a:r>
              <a:rPr lang="en-US" altLang="zh-CN" sz="2000" b="1">
                <a:effectLst/>
                <a:sym typeface="+mn-ea"/>
              </a:rPr>
              <a:t> </a:t>
            </a:r>
            <a:r>
              <a:rPr lang="zh-CN" altLang="en-US" sz="2000" b="1">
                <a:solidFill>
                  <a:srgbClr val="00B050"/>
                </a:solidFill>
                <a:effectLst/>
                <a:latin typeface="微软雅黑" panose="020B0503020204020204" pitchFamily="34" charset="-122"/>
                <a:ea typeface="微软雅黑" panose="020B0503020204020204" pitchFamily="34" charset="-122"/>
                <a:sym typeface="+mn-ea"/>
              </a:rPr>
              <a:t>竞技赛</a:t>
            </a:r>
            <a:endParaRPr lang="zh-CN" altLang="en-US" sz="2000" b="1">
              <a:solidFill>
                <a:srgbClr val="00B050"/>
              </a:solidFill>
              <a:effectLst/>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2896235" y="4900295"/>
            <a:ext cx="1332865" cy="398780"/>
          </a:xfrm>
          <a:prstGeom prst="rect">
            <a:avLst/>
          </a:prstGeom>
          <a:noFill/>
        </p:spPr>
        <p:txBody>
          <a:bodyPr wrap="none" rtlCol="0" anchor="t">
            <a:spAutoFit/>
          </a:bodyPr>
          <a:p>
            <a:pPr algn="l"/>
            <a:r>
              <a:rPr lang="zh-CN" altLang="en-US" sz="2000" b="1">
                <a:effectLst/>
                <a:sym typeface="+mn-ea"/>
              </a:rPr>
              <a:t>④</a:t>
            </a:r>
            <a:r>
              <a:rPr lang="en-US" altLang="zh-CN"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挑战赛</a:t>
            </a:r>
            <a:r>
              <a:rPr lang="en-US" altLang="zh-CN" sz="2000" b="1">
                <a:effectLst/>
                <a:sym typeface="+mn-ea"/>
              </a:rPr>
              <a:t> </a:t>
            </a:r>
            <a:endParaRPr lang="en-US" altLang="zh-CN" sz="2000" b="1">
              <a:effectLst/>
              <a:sym typeface="+mn-ea"/>
            </a:endParaRPr>
          </a:p>
        </p:txBody>
      </p:sp>
      <p:sp>
        <p:nvSpPr>
          <p:cNvPr id="22" name="左大括号 21"/>
          <p:cNvSpPr/>
          <p:nvPr/>
        </p:nvSpPr>
        <p:spPr>
          <a:xfrm>
            <a:off x="2501265" y="2569210"/>
            <a:ext cx="278765" cy="2564130"/>
          </a:xfrm>
          <a:prstGeom prst="leftBrace">
            <a:avLst>
              <a:gd name="adj1" fmla="val 28111"/>
              <a:gd name="adj2" fmla="val 50386"/>
            </a:avLst>
          </a:prstGeom>
          <a:ln w="57150">
            <a:solidFill>
              <a:srgbClr val="00B0F0"/>
            </a:solidFill>
          </a:ln>
        </p:spPr>
        <p:style>
          <a:lnRef idx="3">
            <a:schemeClr val="accent6"/>
          </a:lnRef>
          <a:fillRef idx="0">
            <a:schemeClr val="accent6"/>
          </a:fillRef>
          <a:effectRef idx="2">
            <a:schemeClr val="accent6"/>
          </a:effectRef>
          <a:fontRef idx="minor">
            <a:schemeClr val="tx1"/>
          </a:fontRef>
        </p:style>
        <p:txBody>
          <a:bodyPr rtlCol="0" anchor="ctr"/>
          <a:p>
            <a:pPr algn="ctr"/>
            <a:endParaRPr lang="zh-CN" altLang="en-US"/>
          </a:p>
        </p:txBody>
      </p:sp>
      <p:cxnSp>
        <p:nvCxnSpPr>
          <p:cNvPr id="49" name="直接箭头连接符 48"/>
          <p:cNvCxnSpPr/>
          <p:nvPr/>
        </p:nvCxnSpPr>
        <p:spPr>
          <a:xfrm>
            <a:off x="4245610" y="2689860"/>
            <a:ext cx="615950" cy="0"/>
          </a:xfrm>
          <a:prstGeom prst="straightConnector1">
            <a:avLst/>
          </a:prstGeom>
          <a:ln w="38100">
            <a:tailEnd type="arrow"/>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5213350" y="1661795"/>
            <a:ext cx="5733415" cy="3415030"/>
          </a:xfrm>
          <a:prstGeom prst="rect">
            <a:avLst/>
          </a:prstGeom>
          <a:noFill/>
          <a:ln>
            <a:solidFill>
              <a:schemeClr val="accent2"/>
            </a:solidFill>
          </a:ln>
        </p:spPr>
        <p:txBody>
          <a:bodyPr wrap="square" rtlCol="0" anchor="t">
            <a:spAutoFit/>
          </a:bodyPr>
          <a:p>
            <a:pPr indent="0" fontAlgn="auto">
              <a:lnSpc>
                <a:spcPct val="150000"/>
              </a:lnSpc>
            </a:pPr>
            <a:r>
              <a:rPr lang="zh-CN" altLang="en-US" b="1">
                <a:latin typeface="微软雅黑" panose="020B0503020204020204" pitchFamily="34" charset="-122"/>
                <a:ea typeface="微软雅黑" panose="020B0503020204020204" pitchFamily="34" charset="-122"/>
              </a:rPr>
              <a:t>机器人创新赛</a:t>
            </a:r>
            <a:endParaRPr lang="zh-CN" altLang="en-US" b="1">
              <a:latin typeface="微软雅黑" panose="020B0503020204020204" pitchFamily="34" charset="-122"/>
              <a:ea typeface="微软雅黑" panose="020B0503020204020204" pitchFamily="34" charset="-122"/>
            </a:endParaRPr>
          </a:p>
          <a:p>
            <a:pPr indent="0" fontAlgn="auto">
              <a:lnSpc>
                <a:spcPct val="150000"/>
              </a:lnSpc>
            </a:pPr>
            <a:r>
              <a:rPr lang="zh-CN" altLang="en-US" b="1">
                <a:latin typeface="微软雅黑" panose="020B0503020204020204" pitchFamily="34" charset="-122"/>
                <a:ea typeface="微软雅黑" panose="020B0503020204020204" pitchFamily="34" charset="-122"/>
              </a:rPr>
              <a:t>人工智能创新赛</a:t>
            </a:r>
            <a:r>
              <a:rPr lang="en-US" altLang="zh-CN" b="1">
                <a:latin typeface="微软雅黑" panose="020B0503020204020204" pitchFamily="34" charset="-122"/>
                <a:ea typeface="微软雅黑" panose="020B0503020204020204" pitchFamily="34" charset="-122"/>
              </a:rPr>
              <a:t>  </a:t>
            </a:r>
            <a:r>
              <a:rPr lang="zh-CN" altLang="en-US" b="1">
                <a:latin typeface="微软雅黑" panose="020B0503020204020204" pitchFamily="34" charset="-122"/>
                <a:ea typeface="微软雅黑" panose="020B0503020204020204" pitchFamily="34" charset="-122"/>
                <a:sym typeface="+mn-ea"/>
              </a:rPr>
              <a:t>（</a:t>
            </a:r>
            <a:r>
              <a:rPr lang="en-US" altLang="zh-CN" b="1">
                <a:solidFill>
                  <a:srgbClr val="C00000"/>
                </a:solidFill>
                <a:latin typeface="微软雅黑" panose="020B0503020204020204" pitchFamily="34" charset="-122"/>
                <a:ea typeface="微软雅黑" panose="020B0503020204020204" pitchFamily="34" charset="-122"/>
                <a:sym typeface="+mn-ea"/>
              </a:rPr>
              <a:t>CRAIC2023</a:t>
            </a:r>
            <a:r>
              <a:rPr lang="zh-CN" altLang="en-US" b="1">
                <a:solidFill>
                  <a:srgbClr val="C00000"/>
                </a:solidFill>
                <a:latin typeface="微软雅黑" panose="020B0503020204020204" pitchFamily="34" charset="-122"/>
                <a:ea typeface="微软雅黑" panose="020B0503020204020204" pitchFamily="34" charset="-122"/>
                <a:sym typeface="+mn-ea"/>
              </a:rPr>
              <a:t>，国二</a:t>
            </a:r>
            <a:r>
              <a:rPr lang="zh-CN" altLang="en-US" b="1">
                <a:latin typeface="微软雅黑" panose="020B0503020204020204" pitchFamily="34" charset="-122"/>
                <a:ea typeface="微软雅黑" panose="020B0503020204020204" pitchFamily="34" charset="-122"/>
                <a:sym typeface="+mn-ea"/>
              </a:rPr>
              <a:t>）</a:t>
            </a:r>
            <a:endParaRPr lang="zh-CN" altLang="en-US" b="1">
              <a:latin typeface="微软雅黑" panose="020B0503020204020204" pitchFamily="34" charset="-122"/>
              <a:ea typeface="微软雅黑" panose="020B0503020204020204" pitchFamily="34" charset="-122"/>
            </a:endParaRPr>
          </a:p>
          <a:p>
            <a:pPr indent="0" fontAlgn="auto">
              <a:lnSpc>
                <a:spcPct val="150000"/>
              </a:lnSpc>
            </a:pPr>
            <a:r>
              <a:rPr lang="zh-CN" altLang="en-US" b="1">
                <a:latin typeface="微软雅黑" panose="020B0503020204020204" pitchFamily="34" charset="-122"/>
                <a:ea typeface="微软雅黑" panose="020B0503020204020204" pitchFamily="34" charset="-122"/>
              </a:rPr>
              <a:t>智能文化创意创新赛</a:t>
            </a:r>
            <a:r>
              <a:rPr lang="en-US" altLang="zh-CN" b="1">
                <a:latin typeface="微软雅黑" panose="020B0503020204020204" pitchFamily="34" charset="-122"/>
                <a:ea typeface="微软雅黑" panose="020B0503020204020204" pitchFamily="34" charset="-122"/>
              </a:rPr>
              <a:t> </a:t>
            </a:r>
            <a:r>
              <a:rPr lang="zh-CN" altLang="en-US" b="1">
                <a:latin typeface="微软雅黑" panose="020B0503020204020204" pitchFamily="34" charset="-122"/>
                <a:ea typeface="微软雅黑" panose="020B0503020204020204" pitchFamily="34" charset="-122"/>
              </a:rPr>
              <a:t>（</a:t>
            </a:r>
            <a:r>
              <a:rPr lang="en-US" altLang="zh-CN" b="1">
                <a:solidFill>
                  <a:srgbClr val="C00000"/>
                </a:solidFill>
                <a:latin typeface="微软雅黑" panose="020B0503020204020204" pitchFamily="34" charset="-122"/>
                <a:ea typeface="微软雅黑" panose="020B0503020204020204" pitchFamily="34" charset="-122"/>
              </a:rPr>
              <a:t>CRAIC2023</a:t>
            </a:r>
            <a:r>
              <a:rPr lang="zh-CN" altLang="en-US" b="1">
                <a:solidFill>
                  <a:srgbClr val="C00000"/>
                </a:solidFill>
                <a:latin typeface="微软雅黑" panose="020B0503020204020204" pitchFamily="34" charset="-122"/>
                <a:ea typeface="微软雅黑" panose="020B0503020204020204" pitchFamily="34" charset="-122"/>
              </a:rPr>
              <a:t>，</a:t>
            </a:r>
            <a:r>
              <a:rPr lang="zh-CN" altLang="en-US" b="1">
                <a:solidFill>
                  <a:srgbClr val="C00000"/>
                </a:solidFill>
                <a:latin typeface="微软雅黑" panose="020B0503020204020204" pitchFamily="34" charset="-122"/>
                <a:ea typeface="微软雅黑" panose="020B0503020204020204" pitchFamily="34" charset="-122"/>
              </a:rPr>
              <a:t>国一</a:t>
            </a:r>
            <a:r>
              <a:rPr lang="zh-CN" altLang="en-US" b="1">
                <a:latin typeface="微软雅黑" panose="020B0503020204020204" pitchFamily="34" charset="-122"/>
                <a:ea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endParaRPr>
          </a:p>
          <a:p>
            <a:pPr indent="0" fontAlgn="auto">
              <a:lnSpc>
                <a:spcPct val="150000"/>
              </a:lnSpc>
            </a:pPr>
            <a:r>
              <a:rPr lang="zh-CN" altLang="en-US" b="1">
                <a:latin typeface="微软雅黑" panose="020B0503020204020204" pitchFamily="34" charset="-122"/>
                <a:ea typeface="微软雅黑" panose="020B0503020204020204" pitchFamily="34" charset="-122"/>
              </a:rPr>
              <a:t>智能制造数字孪生创新赛</a:t>
            </a:r>
            <a:endParaRPr lang="zh-CN" altLang="en-US" b="1">
              <a:latin typeface="微软雅黑" panose="020B0503020204020204" pitchFamily="34" charset="-122"/>
              <a:ea typeface="微软雅黑" panose="020B0503020204020204" pitchFamily="34" charset="-122"/>
            </a:endParaRPr>
          </a:p>
          <a:p>
            <a:pPr indent="0" fontAlgn="auto">
              <a:lnSpc>
                <a:spcPct val="150000"/>
              </a:lnSpc>
            </a:pPr>
            <a:r>
              <a:rPr lang="zh-CN" altLang="en-US" b="1">
                <a:latin typeface="微软雅黑" panose="020B0503020204020204" pitchFamily="34" charset="-122"/>
                <a:ea typeface="微软雅黑" panose="020B0503020204020204" pitchFamily="34" charset="-122"/>
              </a:rPr>
              <a:t>智能家电创新赛</a:t>
            </a:r>
            <a:endParaRPr lang="zh-CN" altLang="en-US" b="1">
              <a:latin typeface="微软雅黑" panose="020B0503020204020204" pitchFamily="34" charset="-122"/>
              <a:ea typeface="微软雅黑" panose="020B0503020204020204" pitchFamily="34" charset="-122"/>
            </a:endParaRPr>
          </a:p>
          <a:p>
            <a:pPr indent="0" fontAlgn="auto">
              <a:lnSpc>
                <a:spcPct val="150000"/>
              </a:lnSpc>
            </a:pPr>
            <a:r>
              <a:rPr lang="zh-CN" altLang="en-US" b="1">
                <a:latin typeface="微软雅黑" panose="020B0503020204020204" pitchFamily="34" charset="-122"/>
                <a:ea typeface="微软雅黑" panose="020B0503020204020204" pitchFamily="34" charset="-122"/>
              </a:rPr>
              <a:t>机器人舞蹈赛（多足异形）、</a:t>
            </a:r>
            <a:endParaRPr lang="zh-CN" altLang="en-US" b="1">
              <a:latin typeface="微软雅黑" panose="020B0503020204020204" pitchFamily="34" charset="-122"/>
              <a:ea typeface="微软雅黑" panose="020B0503020204020204" pitchFamily="34" charset="-122"/>
            </a:endParaRPr>
          </a:p>
          <a:p>
            <a:pPr indent="0" fontAlgn="auto">
              <a:lnSpc>
                <a:spcPct val="150000"/>
              </a:lnSpc>
            </a:pPr>
            <a:r>
              <a:rPr lang="zh-CN" altLang="en-US" b="1">
                <a:latin typeface="微软雅黑" panose="020B0503020204020204" pitchFamily="34" charset="-122"/>
                <a:ea typeface="微软雅黑" panose="020B0503020204020204" pitchFamily="34" charset="-122"/>
              </a:rPr>
              <a:t>机器人舞蹈赛（仿人单人、仿人多人）</a:t>
            </a:r>
            <a:endParaRPr lang="zh-CN" altLang="en-US" b="1">
              <a:latin typeface="微软雅黑" panose="020B0503020204020204" pitchFamily="34" charset="-122"/>
              <a:ea typeface="微软雅黑" panose="020B0503020204020204" pitchFamily="34" charset="-122"/>
            </a:endParaRPr>
          </a:p>
          <a:p>
            <a:pPr indent="0" fontAlgn="auto">
              <a:lnSpc>
                <a:spcPct val="150000"/>
              </a:lnSpc>
            </a:pPr>
            <a:r>
              <a:rPr lang="en-US" altLang="zh-CN" b="1">
                <a:solidFill>
                  <a:srgbClr val="00B050"/>
                </a:solidFill>
                <a:latin typeface="微软雅黑" panose="020B0503020204020204" pitchFamily="34" charset="-122"/>
                <a:ea typeface="微软雅黑" panose="020B0503020204020204" pitchFamily="34" charset="-122"/>
              </a:rPr>
              <a:t>(</a:t>
            </a:r>
            <a:r>
              <a:rPr lang="zh-CN" altLang="en-US" b="1">
                <a:solidFill>
                  <a:srgbClr val="00B050"/>
                </a:solidFill>
                <a:latin typeface="微软雅黑" panose="020B0503020204020204" pitchFamily="34" charset="-122"/>
                <a:ea typeface="微软雅黑" panose="020B0503020204020204" pitchFamily="34" charset="-122"/>
              </a:rPr>
              <a:t>提交</a:t>
            </a:r>
            <a:r>
              <a:rPr lang="en-US" altLang="zh-CN" b="1">
                <a:solidFill>
                  <a:srgbClr val="00B050"/>
                </a:solidFill>
                <a:latin typeface="微软雅黑" panose="020B0503020204020204" pitchFamily="34" charset="-122"/>
                <a:ea typeface="微软雅黑" panose="020B0503020204020204" pitchFamily="34" charset="-122"/>
              </a:rPr>
              <a:t>PPT</a:t>
            </a:r>
            <a:r>
              <a:rPr lang="zh-CN" altLang="en-US" b="1">
                <a:solidFill>
                  <a:srgbClr val="00B050"/>
                </a:solidFill>
                <a:latin typeface="微软雅黑" panose="020B0503020204020204" pitchFamily="34" charset="-122"/>
                <a:ea typeface="微软雅黑" panose="020B0503020204020204" pitchFamily="34" charset="-122"/>
              </a:rPr>
              <a:t>即可，不需要提交实物</a:t>
            </a:r>
            <a:r>
              <a:rPr lang="en-US" altLang="zh-CN" b="1">
                <a:solidFill>
                  <a:srgbClr val="00B050"/>
                </a:solidFill>
                <a:latin typeface="微软雅黑" panose="020B0503020204020204" pitchFamily="34" charset="-122"/>
                <a:ea typeface="微软雅黑" panose="020B0503020204020204" pitchFamily="34" charset="-122"/>
              </a:rPr>
              <a:t>)</a:t>
            </a:r>
            <a:endParaRPr lang="en-US" altLang="zh-CN" b="1">
              <a:solidFill>
                <a:srgbClr val="00B050"/>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1466850" y="6059170"/>
            <a:ext cx="9479915" cy="36830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关于举办第二十六届中国机器人及人工智能大赛（北京区域赛）的通知-2号文件</a:t>
            </a:r>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2" name="直接箭头连接符 51"/>
          <p:cNvCxnSpPr/>
          <p:nvPr/>
        </p:nvCxnSpPr>
        <p:spPr>
          <a:xfrm>
            <a:off x="886460" y="6254750"/>
            <a:ext cx="622300" cy="0"/>
          </a:xfrm>
          <a:prstGeom prst="straightConnector1">
            <a:avLst/>
          </a:prstGeom>
          <a:ln w="57150">
            <a:tailEnd type="arrow"/>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6260" y="443865"/>
            <a:ext cx="7400290" cy="584835"/>
          </a:xfrm>
          <a:prstGeom prst="rect">
            <a:avLst/>
          </a:prstGeom>
          <a:noFill/>
        </p:spPr>
        <p:txBody>
          <a:bodyPr wrap="none" rtlCol="0">
            <a:noAutofit/>
          </a:bodyPr>
          <a:lstStyle/>
          <a:p>
            <a:pPr algn="l"/>
            <a:r>
              <a:rPr lang="en-US"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02 </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大赛</a:t>
            </a:r>
            <a:r>
              <a:rPr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规则、赛制</a:t>
            </a:r>
            <a:r>
              <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解读</a:t>
            </a:r>
            <a:endParaRPr lang="zh-CN" sz="3200" b="1" dirty="0">
              <a:gradFill>
                <a:gsLst>
                  <a:gs pos="32000">
                    <a:schemeClr val="accent1"/>
                  </a:gs>
                  <a:gs pos="100000">
                    <a:schemeClr val="accent3"/>
                  </a:gs>
                </a:gsLst>
                <a:lin ang="540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endParaRPr lang="en-US" sz="3200" dirty="0">
              <a:gradFill>
                <a:gsLst>
                  <a:gs pos="32000">
                    <a:schemeClr val="accent1"/>
                  </a:gs>
                  <a:gs pos="100000">
                    <a:schemeClr val="accent3"/>
                  </a:gs>
                </a:gsLst>
                <a:lin ang="5400000" scaled="1"/>
              </a:gradFill>
              <a:latin typeface="阿里巴巴普惠体 2.0 95 ExtraBold" panose="00020600040101010101" pitchFamily="18" charset="-122"/>
              <a:ea typeface="阿里巴巴普惠体 2.0 95 ExtraBold" panose="00020600040101010101" pitchFamily="18" charset="-122"/>
              <a:cs typeface="阿里巴巴普惠体 2.0 95 ExtraBold" panose="00020600040101010101" pitchFamily="18" charset="-122"/>
            </a:endParaRPr>
          </a:p>
        </p:txBody>
      </p:sp>
      <p:sp>
        <p:nvSpPr>
          <p:cNvPr id="3" name="文本框 2"/>
          <p:cNvSpPr txBox="1"/>
          <p:nvPr/>
        </p:nvSpPr>
        <p:spPr>
          <a:xfrm>
            <a:off x="4790440" y="1125855"/>
            <a:ext cx="2621280" cy="398780"/>
          </a:xfrm>
          <a:prstGeom prst="rect">
            <a:avLst/>
          </a:prstGeom>
        </p:spPr>
        <p:style>
          <a:lnRef idx="3">
            <a:schemeClr val="lt1"/>
          </a:lnRef>
          <a:fillRef idx="1">
            <a:schemeClr val="accent3"/>
          </a:fillRef>
          <a:effectRef idx="1">
            <a:schemeClr val="accent3"/>
          </a:effectRef>
          <a:fontRef idx="minor">
            <a:schemeClr val="lt1"/>
          </a:fontRef>
        </p:style>
        <p:txBody>
          <a:bodyPr wrap="none" rtlCol="0" anchor="t">
            <a:spAutoFit/>
          </a:bodyPr>
          <a:p>
            <a:pPr algn="l"/>
            <a:r>
              <a:rPr lang="en-US" sz="2000" b="1">
                <a:latin typeface="微软雅黑" panose="020B0503020204020204" pitchFamily="34" charset="-122"/>
                <a:ea typeface="微软雅黑" panose="020B0503020204020204" pitchFamily="34" charset="-122"/>
                <a:cs typeface="微软雅黑" panose="020B0503020204020204" pitchFamily="34" charset="-122"/>
                <a:sym typeface="+mn-ea"/>
              </a:rPr>
              <a:t>CRAIC2024</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比赛项目</a:t>
            </a:r>
            <a:endParaRPr lang="en-US" sz="2000" b="1">
              <a:sym typeface="+mn-ea"/>
            </a:endParaRPr>
          </a:p>
        </p:txBody>
      </p:sp>
      <p:sp>
        <p:nvSpPr>
          <p:cNvPr id="5" name="文本占位符 131"/>
          <p:cNvSpPr/>
          <p:nvPr/>
        </p:nvSpPr>
        <p:spPr>
          <a:xfrm>
            <a:off x="357505" y="3481705"/>
            <a:ext cx="1769110" cy="76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黑体" panose="0201060906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比赛</a:t>
            </a:r>
            <a:r>
              <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项目</a:t>
            </a:r>
            <a:endParaRPr lang="zh-CN" altLang="en-US" sz="28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文本框 10"/>
          <p:cNvSpPr txBox="1"/>
          <p:nvPr/>
        </p:nvSpPr>
        <p:spPr>
          <a:xfrm>
            <a:off x="2896235" y="2490470"/>
            <a:ext cx="1449705" cy="398780"/>
          </a:xfrm>
          <a:prstGeom prst="rect">
            <a:avLst/>
          </a:prstGeom>
          <a:noFill/>
        </p:spPr>
        <p:txBody>
          <a:bodyPr wrap="square" rtlCol="0" anchor="t">
            <a:spAutoFit/>
          </a:bodyPr>
          <a:p>
            <a:r>
              <a:rPr lang="zh-CN" altLang="en-US" sz="2000" b="1">
                <a:effectLst/>
                <a:sym typeface="+mn-ea"/>
              </a:rPr>
              <a:t>①</a:t>
            </a:r>
            <a:r>
              <a:rPr lang="en-US" altLang="zh-CN" sz="2000" b="1">
                <a:effectLst/>
                <a:sym typeface="+mn-ea"/>
              </a:rPr>
              <a:t> </a:t>
            </a:r>
            <a:r>
              <a:rPr lang="zh-CN" altLang="en-US" sz="2000" b="1">
                <a:solidFill>
                  <a:srgbClr val="7030A0"/>
                </a:solidFill>
                <a:effectLst/>
                <a:latin typeface="微软雅黑" panose="020B0503020204020204" pitchFamily="34" charset="-122"/>
                <a:ea typeface="微软雅黑" panose="020B0503020204020204" pitchFamily="34" charset="-122"/>
                <a:sym typeface="+mn-ea"/>
              </a:rPr>
              <a:t>创新赛</a:t>
            </a:r>
            <a:endParaRPr lang="zh-CN" altLang="en-US" sz="2000" b="1">
              <a:solidFill>
                <a:srgbClr val="7030A0"/>
              </a:solidFill>
              <a:effectLst/>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896235" y="3293745"/>
            <a:ext cx="1257300" cy="398780"/>
          </a:xfrm>
          <a:prstGeom prst="rect">
            <a:avLst/>
          </a:prstGeom>
          <a:noFill/>
        </p:spPr>
        <p:txBody>
          <a:bodyPr wrap="none" rtlCol="0" anchor="t">
            <a:spAutoFit/>
          </a:bodyPr>
          <a:p>
            <a:pPr algn="l"/>
            <a:r>
              <a:rPr lang="zh-CN" altLang="en-US" sz="2000" b="1">
                <a:effectLst/>
                <a:sym typeface="+mn-ea"/>
              </a:rPr>
              <a:t>②</a:t>
            </a:r>
            <a:r>
              <a:rPr lang="en-US" altLang="zh-CN" sz="2000" b="1">
                <a:effectLst/>
                <a:sym typeface="+mn-ea"/>
              </a:rPr>
              <a:t> </a:t>
            </a:r>
            <a:r>
              <a:rPr lang="zh-CN" altLang="en-US" sz="2000" b="1">
                <a:solidFill>
                  <a:srgbClr val="0070C0"/>
                </a:solidFill>
                <a:effectLst/>
                <a:latin typeface="微软雅黑" panose="020B0503020204020204" pitchFamily="34" charset="-122"/>
                <a:ea typeface="微软雅黑" panose="020B0503020204020204" pitchFamily="34" charset="-122"/>
                <a:sym typeface="+mn-ea"/>
              </a:rPr>
              <a:t>应用赛</a:t>
            </a:r>
            <a:endParaRPr lang="zh-CN" altLang="en-US" sz="2000" b="1">
              <a:solidFill>
                <a:srgbClr val="0070C0"/>
              </a:solidFill>
              <a:effectLst/>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2896235" y="4097020"/>
            <a:ext cx="1257300" cy="398780"/>
          </a:xfrm>
          <a:prstGeom prst="rect">
            <a:avLst/>
          </a:prstGeom>
          <a:noFill/>
        </p:spPr>
        <p:txBody>
          <a:bodyPr wrap="none" rtlCol="0" anchor="t">
            <a:spAutoFit/>
          </a:bodyPr>
          <a:p>
            <a:pPr algn="l"/>
            <a:r>
              <a:rPr lang="zh-CN" altLang="en-US" sz="2000" b="1">
                <a:effectLst/>
                <a:sym typeface="+mn-ea"/>
              </a:rPr>
              <a:t>③</a:t>
            </a:r>
            <a:r>
              <a:rPr lang="en-US" altLang="zh-CN" sz="2000" b="1">
                <a:effectLst/>
                <a:sym typeface="+mn-ea"/>
              </a:rPr>
              <a:t> </a:t>
            </a:r>
            <a:r>
              <a:rPr lang="zh-CN" altLang="en-US" sz="2000" b="1">
                <a:solidFill>
                  <a:srgbClr val="00B050"/>
                </a:solidFill>
                <a:effectLst/>
                <a:latin typeface="微软雅黑" panose="020B0503020204020204" pitchFamily="34" charset="-122"/>
                <a:ea typeface="微软雅黑" panose="020B0503020204020204" pitchFamily="34" charset="-122"/>
                <a:sym typeface="+mn-ea"/>
              </a:rPr>
              <a:t>竞技赛</a:t>
            </a:r>
            <a:endParaRPr lang="zh-CN" altLang="en-US" sz="2000" b="1">
              <a:solidFill>
                <a:srgbClr val="00B050"/>
              </a:solidFill>
              <a:effectLst/>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2896235" y="4900295"/>
            <a:ext cx="1332865" cy="398780"/>
          </a:xfrm>
          <a:prstGeom prst="rect">
            <a:avLst/>
          </a:prstGeom>
          <a:noFill/>
        </p:spPr>
        <p:txBody>
          <a:bodyPr wrap="none" rtlCol="0" anchor="t">
            <a:spAutoFit/>
          </a:bodyPr>
          <a:p>
            <a:pPr algn="l"/>
            <a:r>
              <a:rPr lang="zh-CN" altLang="en-US" sz="2000" b="1">
                <a:effectLst/>
                <a:sym typeface="+mn-ea"/>
              </a:rPr>
              <a:t>④</a:t>
            </a:r>
            <a:r>
              <a:rPr lang="en-US" altLang="zh-CN"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a:effectLst/>
                <a:latin typeface="微软雅黑" panose="020B0503020204020204" pitchFamily="34" charset="-122"/>
                <a:ea typeface="微软雅黑" panose="020B0503020204020204" pitchFamily="34" charset="-122"/>
                <a:cs typeface="微软雅黑" panose="020B0503020204020204" pitchFamily="34" charset="-122"/>
                <a:sym typeface="+mn-ea"/>
              </a:rPr>
              <a:t>挑战赛</a:t>
            </a:r>
            <a:r>
              <a:rPr lang="en-US" altLang="zh-CN" sz="2000" b="1">
                <a:effectLst/>
                <a:sym typeface="+mn-ea"/>
              </a:rPr>
              <a:t> </a:t>
            </a:r>
            <a:endParaRPr lang="en-US" altLang="zh-CN" sz="2000" b="1">
              <a:effectLst/>
              <a:sym typeface="+mn-ea"/>
            </a:endParaRPr>
          </a:p>
        </p:txBody>
      </p:sp>
      <p:sp>
        <p:nvSpPr>
          <p:cNvPr id="22" name="左大括号 21"/>
          <p:cNvSpPr/>
          <p:nvPr/>
        </p:nvSpPr>
        <p:spPr>
          <a:xfrm>
            <a:off x="2501265" y="2569210"/>
            <a:ext cx="278765" cy="2564130"/>
          </a:xfrm>
          <a:prstGeom prst="leftBrace">
            <a:avLst>
              <a:gd name="adj1" fmla="val 28111"/>
              <a:gd name="adj2" fmla="val 50386"/>
            </a:avLst>
          </a:prstGeom>
          <a:ln w="57150">
            <a:solidFill>
              <a:srgbClr val="00B0F0"/>
            </a:solidFill>
          </a:ln>
        </p:spPr>
        <p:style>
          <a:lnRef idx="3">
            <a:schemeClr val="accent6"/>
          </a:lnRef>
          <a:fillRef idx="0">
            <a:schemeClr val="accent6"/>
          </a:fillRef>
          <a:effectRef idx="2">
            <a:schemeClr val="accent6"/>
          </a:effectRef>
          <a:fontRef idx="minor">
            <a:schemeClr val="tx1"/>
          </a:fontRef>
        </p:style>
        <p:txBody>
          <a:bodyPr rtlCol="0" anchor="ctr"/>
          <a:p>
            <a:pPr algn="ctr"/>
            <a:endParaRPr lang="zh-CN" altLang="en-US"/>
          </a:p>
        </p:txBody>
      </p:sp>
      <p:cxnSp>
        <p:nvCxnSpPr>
          <p:cNvPr id="49" name="直接箭头连接符 48"/>
          <p:cNvCxnSpPr/>
          <p:nvPr/>
        </p:nvCxnSpPr>
        <p:spPr>
          <a:xfrm>
            <a:off x="4174490" y="3481705"/>
            <a:ext cx="615950" cy="0"/>
          </a:xfrm>
          <a:prstGeom prst="straightConnector1">
            <a:avLst/>
          </a:prstGeom>
          <a:ln w="38100">
            <a:tailEnd type="arrow"/>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5213350" y="1661795"/>
            <a:ext cx="6400800" cy="4246245"/>
          </a:xfrm>
          <a:prstGeom prst="rect">
            <a:avLst/>
          </a:prstGeom>
          <a:noFill/>
          <a:ln>
            <a:solidFill>
              <a:schemeClr val="accent2"/>
            </a:solidFill>
          </a:ln>
        </p:spPr>
        <p:txBody>
          <a:bodyPr wrap="square" rtlCol="0" anchor="t">
            <a:spAutoFit/>
          </a:bodyPr>
          <a:p>
            <a:pPr indent="0" fontAlgn="auto">
              <a:lnSpc>
                <a:spcPct val="150000"/>
              </a:lnSpc>
            </a:pPr>
            <a:r>
              <a:rPr lang="en-US" altLang="zh-CN" b="1">
                <a:solidFill>
                  <a:srgbClr val="0070C0"/>
                </a:solidFill>
                <a:latin typeface="微软雅黑" panose="020B0503020204020204" pitchFamily="34" charset="-122"/>
                <a:ea typeface="微软雅黑" panose="020B0503020204020204" pitchFamily="34" charset="-122"/>
              </a:rPr>
              <a:t>机器人应用赛（百度 Apollo 城市道路自动驾驶）</a:t>
            </a:r>
            <a:endParaRPr lang="en-US" altLang="zh-CN" b="1">
              <a:solidFill>
                <a:srgbClr val="0070C0"/>
              </a:solidFill>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机器人应用赛（城市道路识别）</a:t>
            </a:r>
            <a:r>
              <a:rPr lang="zh-CN" altLang="en-US" b="1">
                <a:latin typeface="微软雅黑" panose="020B0503020204020204" pitchFamily="34" charset="-122"/>
                <a:ea typeface="微软雅黑" panose="020B0503020204020204" pitchFamily="34" charset="-122"/>
                <a:sym typeface="+mn-ea"/>
              </a:rPr>
              <a:t>（</a:t>
            </a:r>
            <a:r>
              <a:rPr lang="en-US" altLang="zh-CN" b="1">
                <a:solidFill>
                  <a:srgbClr val="C00000"/>
                </a:solidFill>
                <a:latin typeface="微软雅黑" panose="020B0503020204020204" pitchFamily="34" charset="-122"/>
                <a:ea typeface="微软雅黑" panose="020B0503020204020204" pitchFamily="34" charset="-122"/>
                <a:sym typeface="+mn-ea"/>
              </a:rPr>
              <a:t>CRAIC2023</a:t>
            </a:r>
            <a:r>
              <a:rPr lang="zh-CN" altLang="en-US" b="1">
                <a:solidFill>
                  <a:srgbClr val="C00000"/>
                </a:solidFill>
                <a:latin typeface="微软雅黑" panose="020B0503020204020204" pitchFamily="34" charset="-122"/>
                <a:ea typeface="微软雅黑" panose="020B0503020204020204" pitchFamily="34" charset="-122"/>
                <a:sym typeface="+mn-ea"/>
              </a:rPr>
              <a:t>，国一</a:t>
            </a:r>
            <a:r>
              <a:rPr lang="zh-CN" altLang="en-US" b="1">
                <a:latin typeface="微软雅黑" panose="020B0503020204020204" pitchFamily="34" charset="-122"/>
                <a:ea typeface="微软雅黑" panose="020B0503020204020204" pitchFamily="34" charset="-122"/>
                <a:sym typeface="+mn-ea"/>
              </a:rPr>
              <a:t>）</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机器人应用赛（智能巡检）</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机器人应用赛（智能驾驶）</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solidFill>
                  <a:srgbClr val="0070C0"/>
                </a:solidFill>
                <a:latin typeface="微软雅黑" panose="020B0503020204020204" pitchFamily="34" charset="-122"/>
                <a:ea typeface="微软雅黑" panose="020B0503020204020204" pitchFamily="34" charset="-122"/>
              </a:rPr>
              <a:t>机器人应用赛（智慧农业）</a:t>
            </a:r>
            <a:r>
              <a:rPr lang="zh-CN" altLang="en-US" b="1">
                <a:latin typeface="微软雅黑" panose="020B0503020204020204" pitchFamily="34" charset="-122"/>
                <a:ea typeface="微软雅黑" panose="020B0503020204020204" pitchFamily="34" charset="-122"/>
                <a:sym typeface="+mn-ea"/>
              </a:rPr>
              <a:t>（</a:t>
            </a:r>
            <a:r>
              <a:rPr lang="en-US" altLang="zh-CN" b="1">
                <a:solidFill>
                  <a:srgbClr val="C00000"/>
                </a:solidFill>
                <a:latin typeface="微软雅黑" panose="020B0503020204020204" pitchFamily="34" charset="-122"/>
                <a:ea typeface="微软雅黑" panose="020B0503020204020204" pitchFamily="34" charset="-122"/>
                <a:sym typeface="+mn-ea"/>
              </a:rPr>
              <a:t>CRAIC2023</a:t>
            </a:r>
            <a:r>
              <a:rPr lang="zh-CN" altLang="en-US" b="1">
                <a:solidFill>
                  <a:srgbClr val="C00000"/>
                </a:solidFill>
                <a:latin typeface="微软雅黑" panose="020B0503020204020204" pitchFamily="34" charset="-122"/>
                <a:ea typeface="微软雅黑" panose="020B0503020204020204" pitchFamily="34" charset="-122"/>
                <a:sym typeface="+mn-ea"/>
              </a:rPr>
              <a:t>，国二</a:t>
            </a:r>
            <a:r>
              <a:rPr lang="zh-CN" altLang="en-US" b="1">
                <a:latin typeface="微软雅黑" panose="020B0503020204020204" pitchFamily="34" charset="-122"/>
                <a:ea typeface="微软雅黑" panose="020B0503020204020204" pitchFamily="34" charset="-122"/>
                <a:sym typeface="+mn-ea"/>
              </a:rPr>
              <a:t>）</a:t>
            </a:r>
            <a:endParaRPr lang="en-US" altLang="zh-CN" b="1">
              <a:solidFill>
                <a:srgbClr val="0070C0"/>
              </a:solidFill>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机器人应用赛（智能家居服务）</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机器人应用赛（四足急速物流）</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机器人应用赛（智能产线应用场景）</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机器人应用赛（智能餐饮服务）</a:t>
            </a:r>
            <a:endParaRPr lang="en-US" altLang="zh-CN" b="1">
              <a:latin typeface="微软雅黑" panose="020B0503020204020204" pitchFamily="34" charset="-122"/>
              <a:ea typeface="微软雅黑" panose="020B0503020204020204" pitchFamily="34" charset="-122"/>
            </a:endParaRPr>
          </a:p>
          <a:p>
            <a:pPr indent="0" fontAlgn="auto">
              <a:lnSpc>
                <a:spcPct val="150000"/>
              </a:lnSpc>
            </a:pPr>
            <a:r>
              <a:rPr lang="en-US" altLang="zh-CN" b="1">
                <a:latin typeface="微软雅黑" panose="020B0503020204020204" pitchFamily="34" charset="-122"/>
                <a:ea typeface="微软雅黑" panose="020B0503020204020204" pitchFamily="34" charset="-122"/>
              </a:rPr>
              <a:t>机器人应用赛（智慧零售）</a:t>
            </a:r>
            <a:endParaRPr lang="en-US" altLang="zh-CN" b="1">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132.85779527559058,&quot;left&quot;:68.8,&quot;top&quot;:357.7085039370079,&quot;width&quot;:212.7}"/>
</p:tagLst>
</file>

<file path=ppt/tags/tag11.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2.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3.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4.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5.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6.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7.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8.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19.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1.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2.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3.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4.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5.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6.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7.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8.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29.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3.xml><?xml version="1.0" encoding="utf-8"?>
<p:tagLst xmlns:p="http://schemas.openxmlformats.org/presentationml/2006/main">
  <p:tag name="KSO_WM_DIAGRAM_VIRTUALLY_FRAME" val="{&quot;height&quot;:132.85779527559058,&quot;left&quot;:68.8,&quot;top&quot;:357.7085039370079,&quot;width&quot;:212.7}"/>
</p:tagLst>
</file>

<file path=ppt/tags/tag30.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31.xml><?xml version="1.0" encoding="utf-8"?>
<p:tagLst xmlns:p="http://schemas.openxmlformats.org/presentationml/2006/main">
  <p:tag name="KSO_WM_DIAGRAM_VIRTUALLY_FRAME" val="{&quot;height&quot;:324.04834645669285,&quot;left&quot;:450.5214173228346,&quot;top&quot;:90.1428346456693,&quot;width&quot;:505.59968503937006}"/>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 name="KSO_WM_UNIT_PLACING_PICTURE_USER_VIEWPORT" val="{&quot;height&quot;:7320,&quot;width&quot;:9750}"/>
</p:tagLst>
</file>

<file path=ppt/tags/tag35.xml><?xml version="1.0" encoding="utf-8"?>
<p:tagLst xmlns:p="http://schemas.openxmlformats.org/presentationml/2006/main">
  <p:tag name="ISLIDE.ICON" val="#168619;#136213;"/>
</p:tagLst>
</file>

<file path=ppt/tags/tag36.xml><?xml version="1.0" encoding="utf-8"?>
<p:tagLst xmlns:p="http://schemas.openxmlformats.org/presentationml/2006/main">
  <p:tag name="ISLIDE.ICON" val="#168619;#136213;"/>
</p:tagLst>
</file>

<file path=ppt/tags/tag37.xml><?xml version="1.0" encoding="utf-8"?>
<p:tagLst xmlns:p="http://schemas.openxmlformats.org/presentationml/2006/main">
  <p:tag name="ISLIDE.ICON" val="#168619;#136213;"/>
</p:tagLst>
</file>

<file path=ppt/tags/tag38.xml><?xml version="1.0" encoding="utf-8"?>
<p:tagLst xmlns:p="http://schemas.openxmlformats.org/presentationml/2006/main">
  <p:tag name="ISLIDE.ICON" val="#168619;#136213;"/>
</p:tagLst>
</file>

<file path=ppt/tags/tag39.xml><?xml version="1.0" encoding="utf-8"?>
<p:tagLst xmlns:p="http://schemas.openxmlformats.org/presentationml/2006/main">
  <p:tag name="ISLIDE.ICON" val="#168619;#136213;"/>
</p:tagLst>
</file>

<file path=ppt/tags/tag4.xml><?xml version="1.0" encoding="utf-8"?>
<p:tagLst xmlns:p="http://schemas.openxmlformats.org/presentationml/2006/main">
  <p:tag name="KSO_WM_DIAGRAM_VIRTUALLY_FRAME" val="{&quot;height&quot;:132.85779527559058,&quot;left&quot;:68.8,&quot;top&quot;:357.7085039370079,&quot;width&quot;:212.7}"/>
</p:tagLst>
</file>

<file path=ppt/tags/tag40.xml><?xml version="1.0" encoding="utf-8"?>
<p:tagLst xmlns:p="http://schemas.openxmlformats.org/presentationml/2006/main">
  <p:tag name="ISLIDE.ICON" val="#168619;#136213;"/>
</p:tagLst>
</file>

<file path=ppt/tags/tag41.xml><?xml version="1.0" encoding="utf-8"?>
<p:tagLst xmlns:p="http://schemas.openxmlformats.org/presentationml/2006/main">
  <p:tag name="ISLIDE.ICON" val="#168619;#136213;"/>
</p:tagLst>
</file>

<file path=ppt/tags/tag42.xml><?xml version="1.0" encoding="utf-8"?>
<p:tagLst xmlns:p="http://schemas.openxmlformats.org/presentationml/2006/main">
  <p:tag name="KSO_WM_UNIT_TABLE_BEAUTIFY" val="smartTable{56e69e6a-3e33-4855-9ef8-15f3eb18ffda}"/>
  <p:tag name="TABLE_EMPHASIZE_COLOR" val="15158332"/>
  <p:tag name="TABLE_SKINIDX" val="3"/>
  <p:tag name="TABLE_COLORIDX" val="10"/>
  <p:tag name="TABLE_COLOR_RGB" val="0x000000*0xFFFFFF*0x212121*0xFFFFFF*0xe74c3c*0xf89406*0xf7b619*0xc0ca33*0x7cb342*0x009688"/>
</p:tagLst>
</file>

<file path=ppt/tags/tag43.xml><?xml version="1.0" encoding="utf-8"?>
<p:tagLst xmlns:p="http://schemas.openxmlformats.org/presentationml/2006/main">
  <p:tag name="ISLIDE.ICON" val="#168619;#136213;"/>
</p:tagLst>
</file>

<file path=ppt/tags/tag44.xml><?xml version="1.0" encoding="utf-8"?>
<p:tagLst xmlns:p="http://schemas.openxmlformats.org/presentationml/2006/main">
  <p:tag name="ISLIDE.ICON" val="#168619;#136213;"/>
</p:tagLst>
</file>

<file path=ppt/tags/tag45.xml><?xml version="1.0" encoding="utf-8"?>
<p:tagLst xmlns:p="http://schemas.openxmlformats.org/presentationml/2006/main">
  <p:tag name="ISLIDE.ICON" val="#168619;#136213;"/>
</p:tagLst>
</file>

<file path=ppt/tags/tag46.xml><?xml version="1.0" encoding="utf-8"?>
<p:tagLst xmlns:p="http://schemas.openxmlformats.org/presentationml/2006/main">
  <p:tag name="ISLIDE.ICON" val="#168619;#136213;"/>
</p:tagLst>
</file>

<file path=ppt/tags/tag47.xml><?xml version="1.0" encoding="utf-8"?>
<p:tagLst xmlns:p="http://schemas.openxmlformats.org/presentationml/2006/main">
  <p:tag name="ISLIDE.ICON" val="#168619;#136213;"/>
</p:tagLst>
</file>

<file path=ppt/tags/tag48.xml><?xml version="1.0" encoding="utf-8"?>
<p:tagLst xmlns:p="http://schemas.openxmlformats.org/presentationml/2006/main">
  <p:tag name="ISLIDE.ICON" val="#168619;#136213;"/>
</p:tagLst>
</file>

<file path=ppt/tags/tag49.xml><?xml version="1.0" encoding="utf-8"?>
<p:tagLst xmlns:p="http://schemas.openxmlformats.org/presentationml/2006/main">
  <p:tag name="KSO_WM_DIAGRAM_VIRTUALLY_FRAME" val="{&quot;height&quot;:359.7,&quot;left&quot;:52,&quot;top&quot;:131.9,&quot;width&quot;:855}"/>
</p:tagLst>
</file>

<file path=ppt/tags/tag5.xml><?xml version="1.0" encoding="utf-8"?>
<p:tagLst xmlns:p="http://schemas.openxmlformats.org/presentationml/2006/main">
  <p:tag name="KSO_WM_DIAGRAM_VIRTUALLY_FRAME" val="{&quot;height&quot;:132.85779527559058,&quot;left&quot;:68.8,&quot;top&quot;:357.7085039370079,&quot;width&quot;:212.7}"/>
</p:tagLst>
</file>

<file path=ppt/tags/tag50.xml><?xml version="1.0" encoding="utf-8"?>
<p:tagLst xmlns:p="http://schemas.openxmlformats.org/presentationml/2006/main">
  <p:tag name="KSO_WM_BEAUTIFY_FLAG" val=""/>
  <p:tag name="KSO_WM_DIAGRAM_VIRTUALLY_FRAME" val="{&quot;height&quot;:359.7,&quot;left&quot;:52,&quot;top&quot;:131.9,&quot;width&quot;:855}"/>
</p:tagLst>
</file>

<file path=ppt/tags/tag51.xml><?xml version="1.0" encoding="utf-8"?>
<p:tagLst xmlns:p="http://schemas.openxmlformats.org/presentationml/2006/main">
  <p:tag name="KSO_WM_BEAUTIFY_FLAG" val=""/>
  <p:tag name="KSO_WM_DIAGRAM_VIRTUALLY_FRAME" val="{&quot;height&quot;:359.7,&quot;left&quot;:52,&quot;top&quot;:131.9,&quot;width&quot;:855}"/>
</p:tagLst>
</file>

<file path=ppt/tags/tag52.xml><?xml version="1.0" encoding="utf-8"?>
<p:tagLst xmlns:p="http://schemas.openxmlformats.org/presentationml/2006/main">
  <p:tag name="KSO_WM_DIAGRAM_VIRTUALLY_FRAME" val="{&quot;height&quot;:359.7,&quot;left&quot;:52,&quot;top&quot;:131.9,&quot;width&quot;:855}"/>
</p:tagLst>
</file>

<file path=ppt/tags/tag53.xml><?xml version="1.0" encoding="utf-8"?>
<p:tagLst xmlns:p="http://schemas.openxmlformats.org/presentationml/2006/main">
  <p:tag name="KSO_WM_BEAUTIFY_FLAG" val=""/>
  <p:tag name="KSO_WM_DIAGRAM_VIRTUALLY_FRAME" val="{&quot;height&quot;:359.7,&quot;left&quot;:52,&quot;top&quot;:131.9,&quot;width&quot;:855}"/>
</p:tagLst>
</file>

<file path=ppt/tags/tag54.xml><?xml version="1.0" encoding="utf-8"?>
<p:tagLst xmlns:p="http://schemas.openxmlformats.org/presentationml/2006/main">
  <p:tag name="KSO_WM_BEAUTIFY_FLAG" val=""/>
  <p:tag name="KSO_WM_DIAGRAM_VIRTUALLY_FRAME" val="{&quot;height&quot;:359.7,&quot;left&quot;:52,&quot;top&quot;:131.9,&quot;width&quot;:855}"/>
</p:tagLst>
</file>

<file path=ppt/tags/tag55.xml><?xml version="1.0" encoding="utf-8"?>
<p:tagLst xmlns:p="http://schemas.openxmlformats.org/presentationml/2006/main">
  <p:tag name="KSO_WM_FULL_TEXT_BEAUTIFY_COPY_ID" val="12"/>
  <p:tag name="KSO_WM_BEAUTIFY_FLAG" val=""/>
</p:tagLst>
</file>

<file path=ppt/tags/tag56.xml><?xml version="1.0" encoding="utf-8"?>
<p:tagLst xmlns:p="http://schemas.openxmlformats.org/presentationml/2006/main">
  <p:tag name="KSO_WM_BEAUTIFY_FLAG" val=""/>
  <p:tag name="KSO_WM_DIAGRAM_VIRTUALLY_FRAME" val="{&quot;height&quot;:359.7,&quot;left&quot;:52,&quot;top&quot;:131.9,&quot;width&quot;:855}"/>
</p:tagLst>
</file>

<file path=ppt/tags/tag57.xml><?xml version="1.0" encoding="utf-8"?>
<p:tagLst xmlns:p="http://schemas.openxmlformats.org/presentationml/2006/main">
  <p:tag name="KSO_WM_BEAUTIFY_FLAG" val=""/>
  <p:tag name="KSO_WM_DIAGRAM_VIRTUALLY_FRAME" val="{&quot;height&quot;:359.7,&quot;left&quot;:52,&quot;top&quot;:131.9,&quot;width&quot;:855}"/>
</p:tagLst>
</file>

<file path=ppt/tags/tag58.xml><?xml version="1.0" encoding="utf-8"?>
<p:tagLst xmlns:p="http://schemas.openxmlformats.org/presentationml/2006/main">
  <p:tag name="KSO_WM_FULL_TEXT_BEAUTIFY_COPY_ID" val="12"/>
  <p:tag name="KSO_WM_BEAUTIFY_FLAG" val=""/>
  <p:tag name="KSO_WM_DIAGRAM_VIRTUALLY_FRAME" val="{&quot;height&quot;:359.7,&quot;left&quot;:52,&quot;top&quot;:131.9,&quot;width&quot;:855}"/>
</p:tagLst>
</file>

<file path=ppt/tags/tag59.xml><?xml version="1.0" encoding="utf-8"?>
<p:tagLst xmlns:p="http://schemas.openxmlformats.org/presentationml/2006/main">
  <p:tag name="KSO_WM_BEAUTIFY_FLAG" val=""/>
  <p:tag name="KSO_WM_DIAGRAM_VIRTUALLY_FRAME" val="{&quot;height&quot;:359.7,&quot;left&quot;:52,&quot;top&quot;:131.9,&quot;width&quot;:855}"/>
</p:tagLst>
</file>

<file path=ppt/tags/tag6.xml><?xml version="1.0" encoding="utf-8"?>
<p:tagLst xmlns:p="http://schemas.openxmlformats.org/presentationml/2006/main">
  <p:tag name="KSO_WM_DIAGRAM_VIRTUALLY_FRAME" val="{&quot;height&quot;:132.85779527559058,&quot;left&quot;:68.8,&quot;top&quot;:357.7085039370079,&quot;width&quot;:212.7}"/>
</p:tagLst>
</file>

<file path=ppt/tags/tag60.xml><?xml version="1.0" encoding="utf-8"?>
<p:tagLst xmlns:p="http://schemas.openxmlformats.org/presentationml/2006/main">
  <p:tag name="KSO_WM_BEAUTIFY_FLAG" val=""/>
  <p:tag name="KSO_WM_DIAGRAM_VIRTUALLY_FRAME" val="{&quot;height&quot;:359.7,&quot;left&quot;:52,&quot;top&quot;:131.9,&quot;width&quot;:855}"/>
</p:tagLst>
</file>

<file path=ppt/tags/tag61.xml><?xml version="1.0" encoding="utf-8"?>
<p:tagLst xmlns:p="http://schemas.openxmlformats.org/presentationml/2006/main">
  <p:tag name="KSO_WM_BEAUTIFY_FLAG" val=""/>
  <p:tag name="KSO_WM_DIAGRAM_VIRTUALLY_FRAME" val="{&quot;height&quot;:359.7,&quot;left&quot;:52,&quot;top&quot;:131.9,&quot;width&quot;:855}"/>
</p:tagLst>
</file>

<file path=ppt/tags/tag62.xml><?xml version="1.0" encoding="utf-8"?>
<p:tagLst xmlns:p="http://schemas.openxmlformats.org/presentationml/2006/main">
  <p:tag name="KSO_WM_BEAUTIFY_FLAG" val=""/>
  <p:tag name="KSO_WM_DIAGRAM_VIRTUALLY_FRAME" val="{&quot;height&quot;:359.7,&quot;left&quot;:52,&quot;top&quot;:131.9,&quot;width&quot;:855}"/>
</p:tagLst>
</file>

<file path=ppt/tags/tag63.xml><?xml version="1.0" encoding="utf-8"?>
<p:tagLst xmlns:p="http://schemas.openxmlformats.org/presentationml/2006/main">
  <p:tag name="KSO_WM_DIAGRAM_VIRTUALLY_FRAME" val="{&quot;height&quot;:359.7,&quot;left&quot;:52,&quot;top&quot;:131.9,&quot;width&quot;:855}"/>
</p:tagLst>
</file>

<file path=ppt/tags/tag64.xml><?xml version="1.0" encoding="utf-8"?>
<p:tagLst xmlns:p="http://schemas.openxmlformats.org/presentationml/2006/main">
  <p:tag name="KSO_WM_BEAUTIFY_FLAG" val=""/>
  <p:tag name="KSO_WM_DIAGRAM_VIRTUALLY_FRAME" val="{&quot;height&quot;:359.7,&quot;left&quot;:52,&quot;top&quot;:131.9,&quot;width&quot;:855}"/>
</p:tagLst>
</file>

<file path=ppt/tags/tag65.xml><?xml version="1.0" encoding="utf-8"?>
<p:tagLst xmlns:p="http://schemas.openxmlformats.org/presentationml/2006/main">
  <p:tag name="KSO_WM_BEAUTIFY_FLAG" val=""/>
  <p:tag name="KSO_WM_DIAGRAM_VIRTUALLY_FRAME" val="{&quot;height&quot;:359.7,&quot;left&quot;:52,&quot;top&quot;:131.9,&quot;width&quot;:855}"/>
</p:tagLst>
</file>

<file path=ppt/tags/tag66.xml><?xml version="1.0" encoding="utf-8"?>
<p:tagLst xmlns:p="http://schemas.openxmlformats.org/presentationml/2006/main">
  <p:tag name="KSO_WM_DIAGRAM_VIRTUALLY_FRAME" val="{&quot;height&quot;:359.7,&quot;left&quot;:52,&quot;top&quot;:131.9,&quot;width&quot;:855}"/>
</p:tagLst>
</file>

<file path=ppt/tags/tag67.xml><?xml version="1.0" encoding="utf-8"?>
<p:tagLst xmlns:p="http://schemas.openxmlformats.org/presentationml/2006/main">
  <p:tag name="KSO_WM_BEAUTIFY_FLAG" val=""/>
  <p:tag name="KSO_WM_DIAGRAM_VIRTUALLY_FRAME" val="{&quot;height&quot;:359.7,&quot;left&quot;:52,&quot;top&quot;:131.9,&quot;width&quot;:855}"/>
</p:tagLst>
</file>

<file path=ppt/tags/tag68.xml><?xml version="1.0" encoding="utf-8"?>
<p:tagLst xmlns:p="http://schemas.openxmlformats.org/presentationml/2006/main">
  <p:tag name="KSO_WM_BEAUTIFY_FLAG" val=""/>
  <p:tag name="KSO_WM_DIAGRAM_VIRTUALLY_FRAME" val="{&quot;height&quot;:359.7,&quot;left&quot;:52,&quot;top&quot;:131.9,&quot;width&quot;:855}"/>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132.85779527559058,&quot;left&quot;:68.8,&quot;top&quot;:357.7085039370079,&quot;width&quot;:212.7}"/>
</p:tagLst>
</file>

<file path=ppt/tags/tag70.xml><?xml version="1.0" encoding="utf-8"?>
<p:tagLst xmlns:p="http://schemas.openxmlformats.org/presentationml/2006/main">
  <p:tag name="KSO_WM_FULL_TEXT_BEAUTIFY_COPY_ID" val="12"/>
  <p:tag name="KSO_WM_BEAUTIFY_FLAG" val=""/>
  <p:tag name="KSO_WM_DIAGRAM_VIRTUALLY_FRAME" val="{&quot;height&quot;:359.7,&quot;left&quot;:52,&quot;top&quot;:131.9,&quot;width&quot;:855}"/>
</p:tagLst>
</file>

<file path=ppt/tags/tag71.xml><?xml version="1.0" encoding="utf-8"?>
<p:tagLst xmlns:p="http://schemas.openxmlformats.org/presentationml/2006/main">
  <p:tag name="KSO_WM_BEAUTIFY_FLAG" val=""/>
  <p:tag name="KSO_WM_DIAGRAM_VIRTUALLY_FRAME" val="{&quot;height&quot;:359.7,&quot;left&quot;:52,&quot;top&quot;:131.9,&quot;width&quot;:855}"/>
</p:tagLst>
</file>

<file path=ppt/tags/tag72.xml><?xml version="1.0" encoding="utf-8"?>
<p:tagLst xmlns:p="http://schemas.openxmlformats.org/presentationml/2006/main">
  <p:tag name="KSO_WM_BEAUTIFY_FLAG" val=""/>
  <p:tag name="KSO_WM_DIAGRAM_VIRTUALLY_FRAME" val="{&quot;height&quot;:359.7,&quot;left&quot;:52,&quot;top&quot;:131.9,&quot;width&quot;:855}"/>
</p:tagLst>
</file>

<file path=ppt/tags/tag73.xml><?xml version="1.0" encoding="utf-8"?>
<p:tagLst xmlns:p="http://schemas.openxmlformats.org/presentationml/2006/main">
  <p:tag name="KSO_WM_BEAUTIFY_FLAG" val=""/>
  <p:tag name="KSO_WM_DIAGRAM_VIRTUALLY_FRAME" val="{&quot;height&quot;:359.7,&quot;left&quot;:52,&quot;top&quot;:131.9,&quot;width&quot;:855}"/>
</p:tagLst>
</file>

<file path=ppt/tags/tag74.xml><?xml version="1.0" encoding="utf-8"?>
<p:tagLst xmlns:p="http://schemas.openxmlformats.org/presentationml/2006/main">
  <p:tag name="KSO_WM_FULL_TEXT_BEAUTIFY_COPY_ID" val="12"/>
  <p:tag name="KSO_WM_BEAUTIFY_FLAG" val=""/>
  <p:tag name="KSO_WM_DIAGRAM_VIRTUALLY_FRAME" val="{&quot;height&quot;:359.7,&quot;left&quot;:52,&quot;top&quot;:131.9,&quot;width&quot;:855}"/>
</p:tagLst>
</file>

<file path=ppt/tags/tag75.xml><?xml version="1.0" encoding="utf-8"?>
<p:tagLst xmlns:p="http://schemas.openxmlformats.org/presentationml/2006/main">
  <p:tag name="KSO_WM_FULL_TEXT_BEAUTIFY_COPY_ID" val="12"/>
  <p:tag name="KSO_WM_BEAUTIFY_FLAG" val=""/>
  <p:tag name="KSO_WM_DIAGRAM_VIRTUALLY_FRAME" val="{&quot;height&quot;:359.7,&quot;left&quot;:52,&quot;top&quot;:131.9,&quot;width&quot;:855}"/>
</p:tagLst>
</file>

<file path=ppt/tags/tag76.xml><?xml version="1.0" encoding="utf-8"?>
<p:tagLst xmlns:p="http://schemas.openxmlformats.org/presentationml/2006/main">
  <p:tag name="KSO_WM_BEAUTIFY_FLAG" val=""/>
  <p:tag name="KSO_WM_DIAGRAM_VIRTUALLY_FRAME" val="{&quot;height&quot;:359.7,&quot;left&quot;:52,&quot;top&quot;:131.9,&quot;width&quot;:855}"/>
</p:tagLst>
</file>

<file path=ppt/tags/tag77.xml><?xml version="1.0" encoding="utf-8"?>
<p:tagLst xmlns:p="http://schemas.openxmlformats.org/presentationml/2006/main">
  <p:tag name="KSO_WM_BEAUTIFY_FLAG" val=""/>
  <p:tag name="KSO_WM_DIAGRAM_VIRTUALLY_FRAME" val="{&quot;height&quot;:359.7,&quot;left&quot;:52,&quot;top&quot;:131.9,&quot;width&quot;:855}"/>
</p:tagLst>
</file>

<file path=ppt/tags/tag78.xml><?xml version="1.0" encoding="utf-8"?>
<p:tagLst xmlns:p="http://schemas.openxmlformats.org/presentationml/2006/main">
  <p:tag name="KSO_WM_BEAUTIFY_FLAG" val=""/>
  <p:tag name="KSO_WM_DIAGRAM_VIRTUALLY_FRAME" val="{&quot;height&quot;:359.7,&quot;left&quot;:52,&quot;top&quot;:131.9,&quot;width&quot;:855}"/>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132.85779527559058,&quot;left&quot;:68.8,&quot;top&quot;:357.7085039370079,&quot;width&quot;:212.7}"/>
</p:tagLst>
</file>

<file path=ppt/tags/tag80.xml><?xml version="1.0" encoding="utf-8"?>
<p:tagLst xmlns:p="http://schemas.openxmlformats.org/presentationml/2006/main">
  <p:tag name="ISLIDE.GUIDESSETTING" val="{&quot;Id&quot;:&quot;GuidesStyle_Wide&quot;,&quot;Name&quot;:&quot;宽&quot;,&quot;Kind&quot;:&quot;System&quot;,&quot;OldGuidesSetting&quot;:{&quot;HeaderHeight&quot;:15.0,&quot;FooterHeight&quot;:9.0,&quot;SideMargin&quot;:5.5,&quot;TopMargin&quot;:0.0,&quot;BottomMargin&quot;:0.0,&quot;IntervalMargin&quot;:2.5}}"/>
  <p:tag name="KSO_WPP_MARK_KEY" val="f3522f99-8abe-4682-bb84-2f71efd1b377"/>
  <p:tag name="COMMONDATA" val="eyJoZGlkIjoiYTExZDcwOGE4OGIwMGRmY2FhZjdlNzlkYjRlZDQyYmQifQ=="/>
</p:tagLst>
</file>

<file path=ppt/tags/tag9.xml><?xml version="1.0" encoding="utf-8"?>
<p:tagLst xmlns:p="http://schemas.openxmlformats.org/presentationml/2006/main">
  <p:tag name="KSO_WM_DIAGRAM_VIRTUALLY_FRAME" val="{&quot;height&quot;:132.85779527559058,&quot;left&quot;:68.8,&quot;top&quot;:357.7085039370079,&quot;width&quot;:212.7}"/>
</p:tagLst>
</file>

<file path=ppt/theme/theme1.xml><?xml version="1.0" encoding="utf-8"?>
<a:theme xmlns:a="http://schemas.openxmlformats.org/drawingml/2006/main" name="51PPT模板网   www.51pptmoban.com">
  <a:themeElements>
    <a:clrScheme name="Office">
      <a:dk1>
        <a:srgbClr val="000000"/>
      </a:dk1>
      <a:lt1>
        <a:srgbClr val="FFFFFF"/>
      </a:lt1>
      <a:dk2>
        <a:srgbClr val="373737"/>
      </a:dk2>
      <a:lt2>
        <a:srgbClr val="666666"/>
      </a:lt2>
      <a:accent1>
        <a:srgbClr val="2668D0"/>
      </a:accent1>
      <a:accent2>
        <a:srgbClr val="0041D3"/>
      </a:accent2>
      <a:accent3>
        <a:srgbClr val="1BBBD8"/>
      </a:accent3>
      <a:accent4>
        <a:srgbClr val="09EFB3"/>
      </a:accent4>
      <a:accent5>
        <a:srgbClr val="EFEFEF"/>
      </a:accent5>
      <a:accent6>
        <a:srgbClr val="FFFFFF"/>
      </a:accent6>
      <a:hlink>
        <a:srgbClr val="0563C1"/>
      </a:hlink>
      <a:folHlink>
        <a:srgbClr val="954F72"/>
      </a:folHlink>
    </a:clrScheme>
    <a:fontScheme name="自定义 3">
      <a:majorFont>
        <a:latin typeface="Calibri Light"/>
        <a:ea typeface="阿里巴巴普惠体 2.0 95 ExtraBold"/>
        <a:cs typeface=""/>
      </a:majorFont>
      <a:minorFont>
        <a:latin typeface="Calibri"/>
        <a:ea typeface="阿里巴巴普惠体 2.0 55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1843</Words>
  <Application>WPS 演示</Application>
  <PresentationFormat>宽屏</PresentationFormat>
  <Paragraphs>303</Paragraphs>
  <Slides>23</Slides>
  <Notes>32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优设标题黑</vt:lpstr>
      <vt:lpstr>黑体</vt:lpstr>
      <vt:lpstr>阿里巴巴普惠体 2.0 55 Regular</vt:lpstr>
      <vt:lpstr>微软雅黑</vt:lpstr>
      <vt:lpstr>阿里巴巴普惠体 2.0 45 Light</vt:lpstr>
      <vt:lpstr>阿里巴巴普惠体 2.0 95 ExtraBold</vt:lpstr>
      <vt:lpstr>Wingdings</vt:lpstr>
      <vt:lpstr>Calibri</vt:lpstr>
      <vt:lpstr>Arial Unicode MS</vt:lpstr>
      <vt:lpstr>等线</vt:lpstr>
      <vt:lpstr>51PPT模板网   www.51pptmoban.com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Manager>51PPT模板网</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蓝色竞赛风创新创业路演ppt模板</dc:title>
  <dc:creator>木糖</dc:creator>
  <cp:keywords>P界达人</cp:keywords>
  <dc:description>www.51pptmoban.com</dc:description>
  <cp:lastModifiedBy>李瑞彤</cp:lastModifiedBy>
  <cp:revision>186</cp:revision>
  <dcterms:created xsi:type="dcterms:W3CDTF">2022-05-30T07:01:00Z</dcterms:created>
  <dcterms:modified xsi:type="dcterms:W3CDTF">2024-04-28T14:49:58Z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A3D5B08E3D904C1BADCF243AF8393254_12</vt:lpwstr>
  </property>
  <property fmtid="{D5CDD505-2E9C-101B-9397-08002B2CF9AE}" pid="3" name="KSOProductBuildVer">
    <vt:lpwstr>2052-12.1.0.16729</vt:lpwstr>
  </property>
</Properties>
</file>